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8"/>
  </p:notesMasterIdLst>
  <p:sldIdLst>
    <p:sldId id="1253" r:id="rId2"/>
    <p:sldId id="925" r:id="rId3"/>
    <p:sldId id="1256" r:id="rId4"/>
    <p:sldId id="1265" r:id="rId5"/>
    <p:sldId id="1258" r:id="rId6"/>
    <p:sldId id="1260" r:id="rId7"/>
    <p:sldId id="256" r:id="rId8"/>
    <p:sldId id="1263" r:id="rId9"/>
    <p:sldId id="1261" r:id="rId10"/>
    <p:sldId id="1266" r:id="rId11"/>
    <p:sldId id="1268" r:id="rId12"/>
    <p:sldId id="1267" r:id="rId13"/>
    <p:sldId id="1270" r:id="rId14"/>
    <p:sldId id="1271" r:id="rId15"/>
    <p:sldId id="1269" r:id="rId16"/>
    <p:sldId id="1272" r:id="rId17"/>
  </p:sldIdLst>
  <p:sldSz cx="24384000" cy="13716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97E75A7-8D33-4D4B-B050-4EAD3E06A890}">
          <p14:sldIdLst>
            <p14:sldId id="1253"/>
            <p14:sldId id="925"/>
            <p14:sldId id="1256"/>
            <p14:sldId id="1265"/>
            <p14:sldId id="1258"/>
            <p14:sldId id="1260"/>
            <p14:sldId id="256"/>
            <p14:sldId id="1263"/>
            <p14:sldId id="1261"/>
            <p14:sldId id="1266"/>
            <p14:sldId id="1268"/>
            <p14:sldId id="1267"/>
            <p14:sldId id="1270"/>
            <p14:sldId id="1271"/>
            <p14:sldId id="1269"/>
            <p14:sldId id="1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o BOBICHON" initials="BB" lastIdx="3" clrIdx="0">
    <p:extLst>
      <p:ext uri="{19B8F6BF-5375-455C-9EA6-DF929625EA0E}">
        <p15:presenceInfo xmlns:p15="http://schemas.microsoft.com/office/powerpoint/2012/main" userId="S::bruno.bobichon@tiflex.fr::b424444e-4f5a-4905-a99f-bed9105dd2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CE6"/>
    <a:srgbClr val="BD6709"/>
    <a:srgbClr val="BA0C2F"/>
    <a:srgbClr val="64D4EA"/>
    <a:srgbClr val="6CD5EA"/>
    <a:srgbClr val="2BC3E1"/>
    <a:srgbClr val="57CFE7"/>
    <a:srgbClr val="AAC42C"/>
    <a:srgbClr val="F26B6C"/>
    <a:srgbClr val="A15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D62151-C09A-4157-8A87-BDF581413C6C}" v="872" dt="2023-02-16T08:37:34.5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7" autoAdjust="0"/>
    <p:restoredTop sz="88994" autoAdjust="0"/>
  </p:normalViewPr>
  <p:slideViewPr>
    <p:cSldViewPr>
      <p:cViewPr varScale="1">
        <p:scale>
          <a:sx n="33" d="100"/>
          <a:sy n="33" d="100"/>
        </p:scale>
        <p:origin x="630" y="6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-63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865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k  TEYSSIER" userId="8f2505b0-2e08-42e7-bf6a-42aa5f96e3ef" providerId="ADAL" clId="{C5D62151-C09A-4157-8A87-BDF581413C6C}"/>
    <pc:docChg chg="undo redo custSel addSld delSld modSld sldOrd modSection">
      <pc:chgData name="Franck  TEYSSIER" userId="8f2505b0-2e08-42e7-bf6a-42aa5f96e3ef" providerId="ADAL" clId="{C5D62151-C09A-4157-8A87-BDF581413C6C}" dt="2023-02-16T08:37:34.586" v="3633" actId="20577"/>
      <pc:docMkLst>
        <pc:docMk/>
      </pc:docMkLst>
      <pc:sldChg chg="addSp delSp modSp mod ord modAnim">
        <pc:chgData name="Franck  TEYSSIER" userId="8f2505b0-2e08-42e7-bf6a-42aa5f96e3ef" providerId="ADAL" clId="{C5D62151-C09A-4157-8A87-BDF581413C6C}" dt="2023-02-09T23:29:37.447" v="2967" actId="1076"/>
        <pc:sldMkLst>
          <pc:docMk/>
          <pc:sldMk cId="1167325868" sldId="256"/>
        </pc:sldMkLst>
        <pc:spChg chg="del topLvl">
          <ac:chgData name="Franck  TEYSSIER" userId="8f2505b0-2e08-42e7-bf6a-42aa5f96e3ef" providerId="ADAL" clId="{C5D62151-C09A-4157-8A87-BDF581413C6C}" dt="2023-02-09T21:06:07.418" v="1283" actId="478"/>
          <ac:spMkLst>
            <pc:docMk/>
            <pc:sldMk cId="1167325868" sldId="256"/>
            <ac:spMk id="7" creationId="{DF21739C-DC57-4DA7-BC12-15AF57CFBB35}"/>
          </ac:spMkLst>
        </pc:spChg>
        <pc:spChg chg="mod">
          <ac:chgData name="Franck  TEYSSIER" userId="8f2505b0-2e08-42e7-bf6a-42aa5f96e3ef" providerId="ADAL" clId="{C5D62151-C09A-4157-8A87-BDF581413C6C}" dt="2023-02-09T20:52:30.748" v="1178" actId="1076"/>
          <ac:spMkLst>
            <pc:docMk/>
            <pc:sldMk cId="1167325868" sldId="256"/>
            <ac:spMk id="8" creationId="{95F1DF55-454B-C16C-6038-C4BE7353321C}"/>
          </ac:spMkLst>
        </pc:spChg>
        <pc:spChg chg="mod">
          <ac:chgData name="Franck  TEYSSIER" userId="8f2505b0-2e08-42e7-bf6a-42aa5f96e3ef" providerId="ADAL" clId="{C5D62151-C09A-4157-8A87-BDF581413C6C}" dt="2023-02-09T20:52:30.748" v="1178" actId="1076"/>
          <ac:spMkLst>
            <pc:docMk/>
            <pc:sldMk cId="1167325868" sldId="256"/>
            <ac:spMk id="10" creationId="{D64435D9-504F-E324-F042-4914E20F015A}"/>
          </ac:spMkLst>
        </pc:spChg>
        <pc:spChg chg="mod">
          <ac:chgData name="Franck  TEYSSIER" userId="8f2505b0-2e08-42e7-bf6a-42aa5f96e3ef" providerId="ADAL" clId="{C5D62151-C09A-4157-8A87-BDF581413C6C}" dt="2023-02-09T20:52:30.748" v="1178" actId="1076"/>
          <ac:spMkLst>
            <pc:docMk/>
            <pc:sldMk cId="1167325868" sldId="256"/>
            <ac:spMk id="11" creationId="{25276B11-F6C3-A234-19ED-04AF2670B903}"/>
          </ac:spMkLst>
        </pc:spChg>
        <pc:spChg chg="mod">
          <ac:chgData name="Franck  TEYSSIER" userId="8f2505b0-2e08-42e7-bf6a-42aa5f96e3ef" providerId="ADAL" clId="{C5D62151-C09A-4157-8A87-BDF581413C6C}" dt="2023-02-09T20:52:30.748" v="1178" actId="1076"/>
          <ac:spMkLst>
            <pc:docMk/>
            <pc:sldMk cId="1167325868" sldId="256"/>
            <ac:spMk id="12" creationId="{10C31570-804C-0665-EBA7-A64104BD9BC1}"/>
          </ac:spMkLst>
        </pc:spChg>
        <pc:spChg chg="mod">
          <ac:chgData name="Franck  TEYSSIER" userId="8f2505b0-2e08-42e7-bf6a-42aa5f96e3ef" providerId="ADAL" clId="{C5D62151-C09A-4157-8A87-BDF581413C6C}" dt="2023-02-09T20:52:30.748" v="1178" actId="1076"/>
          <ac:spMkLst>
            <pc:docMk/>
            <pc:sldMk cId="1167325868" sldId="256"/>
            <ac:spMk id="13" creationId="{FAB84E1C-0416-B041-4617-A6937CB8EFF2}"/>
          </ac:spMkLst>
        </pc:spChg>
        <pc:spChg chg="add del mod">
          <ac:chgData name="Franck  TEYSSIER" userId="8f2505b0-2e08-42e7-bf6a-42aa5f96e3ef" providerId="ADAL" clId="{C5D62151-C09A-4157-8A87-BDF581413C6C}" dt="2023-02-09T21:05:04.095" v="1275" actId="478"/>
          <ac:spMkLst>
            <pc:docMk/>
            <pc:sldMk cId="1167325868" sldId="256"/>
            <ac:spMk id="14" creationId="{74D22CEB-2953-9824-2CB6-0805753F5FF1}"/>
          </ac:spMkLst>
        </pc:spChg>
        <pc:spChg chg="add del mod">
          <ac:chgData name="Franck  TEYSSIER" userId="8f2505b0-2e08-42e7-bf6a-42aa5f96e3ef" providerId="ADAL" clId="{C5D62151-C09A-4157-8A87-BDF581413C6C}" dt="2023-02-09T21:04:33.438" v="1235" actId="478"/>
          <ac:spMkLst>
            <pc:docMk/>
            <pc:sldMk cId="1167325868" sldId="256"/>
            <ac:spMk id="16" creationId="{7C1ADDB4-0D67-D520-4371-DA61DCA1EA58}"/>
          </ac:spMkLst>
        </pc:spChg>
        <pc:spChg chg="add mod">
          <ac:chgData name="Franck  TEYSSIER" userId="8f2505b0-2e08-42e7-bf6a-42aa5f96e3ef" providerId="ADAL" clId="{C5D62151-C09A-4157-8A87-BDF581413C6C}" dt="2023-02-09T21:09:12.863" v="1391"/>
          <ac:spMkLst>
            <pc:docMk/>
            <pc:sldMk cId="1167325868" sldId="256"/>
            <ac:spMk id="18" creationId="{74B1F6FD-314E-D018-7569-89E1D6AA0A66}"/>
          </ac:spMkLst>
        </pc:spChg>
        <pc:spChg chg="mod">
          <ac:chgData name="Franck  TEYSSIER" userId="8f2505b0-2e08-42e7-bf6a-42aa5f96e3ef" providerId="ADAL" clId="{C5D62151-C09A-4157-8A87-BDF581413C6C}" dt="2023-02-09T21:08:26.965" v="1388" actId="1076"/>
          <ac:spMkLst>
            <pc:docMk/>
            <pc:sldMk cId="1167325868" sldId="256"/>
            <ac:spMk id="19" creationId="{3848E0A8-6D17-46C3-AA88-5983DFD2E2E5}"/>
          </ac:spMkLst>
        </pc:spChg>
        <pc:spChg chg="mod">
          <ac:chgData name="Franck  TEYSSIER" userId="8f2505b0-2e08-42e7-bf6a-42aa5f96e3ef" providerId="ADAL" clId="{C5D62151-C09A-4157-8A87-BDF581413C6C}" dt="2023-02-09T21:21:11.944" v="1438" actId="20577"/>
          <ac:spMkLst>
            <pc:docMk/>
            <pc:sldMk cId="1167325868" sldId="256"/>
            <ac:spMk id="20" creationId="{C12A3804-2A3D-4BAD-95AF-0566C4129FCB}"/>
          </ac:spMkLst>
        </pc:spChg>
        <pc:spChg chg="mod">
          <ac:chgData name="Franck  TEYSSIER" userId="8f2505b0-2e08-42e7-bf6a-42aa5f96e3ef" providerId="ADAL" clId="{C5D62151-C09A-4157-8A87-BDF581413C6C}" dt="2023-02-09T21:08:26.965" v="1388" actId="1076"/>
          <ac:spMkLst>
            <pc:docMk/>
            <pc:sldMk cId="1167325868" sldId="256"/>
            <ac:spMk id="21" creationId="{C05ACD40-381D-411D-A88A-2327AB0A5D6C}"/>
          </ac:spMkLst>
        </pc:spChg>
        <pc:spChg chg="mod">
          <ac:chgData name="Franck  TEYSSIER" userId="8f2505b0-2e08-42e7-bf6a-42aa5f96e3ef" providerId="ADAL" clId="{C5D62151-C09A-4157-8A87-BDF581413C6C}" dt="2023-02-09T21:08:26.965" v="1388" actId="1076"/>
          <ac:spMkLst>
            <pc:docMk/>
            <pc:sldMk cId="1167325868" sldId="256"/>
            <ac:spMk id="25" creationId="{CC694571-53AD-4DF4-AC37-CC88481B09E3}"/>
          </ac:spMkLst>
        </pc:spChg>
        <pc:spChg chg="del">
          <ac:chgData name="Franck  TEYSSIER" userId="8f2505b0-2e08-42e7-bf6a-42aa5f96e3ef" providerId="ADAL" clId="{C5D62151-C09A-4157-8A87-BDF581413C6C}" dt="2023-02-09T20:35:08.014" v="1024" actId="478"/>
          <ac:spMkLst>
            <pc:docMk/>
            <pc:sldMk cId="1167325868" sldId="256"/>
            <ac:spMk id="26" creationId="{37CAA48F-E2F2-4199-81CE-585E4DF2E0D3}"/>
          </ac:spMkLst>
        </pc:spChg>
        <pc:spChg chg="mod">
          <ac:chgData name="Franck  TEYSSIER" userId="8f2505b0-2e08-42e7-bf6a-42aa5f96e3ef" providerId="ADAL" clId="{C5D62151-C09A-4157-8A87-BDF581413C6C}" dt="2023-02-09T21:08:26.965" v="1388" actId="1076"/>
          <ac:spMkLst>
            <pc:docMk/>
            <pc:sldMk cId="1167325868" sldId="256"/>
            <ac:spMk id="30" creationId="{3AA62789-2715-4A30-AA57-CEF37DAB2D03}"/>
          </ac:spMkLst>
        </pc:spChg>
        <pc:spChg chg="mod">
          <ac:chgData name="Franck  TEYSSIER" userId="8f2505b0-2e08-42e7-bf6a-42aa5f96e3ef" providerId="ADAL" clId="{C5D62151-C09A-4157-8A87-BDF581413C6C}" dt="2023-02-09T21:08:26.965" v="1388" actId="1076"/>
          <ac:spMkLst>
            <pc:docMk/>
            <pc:sldMk cId="1167325868" sldId="256"/>
            <ac:spMk id="36" creationId="{3D8081C2-B616-4711-B60E-9A571EE2B1A1}"/>
          </ac:spMkLst>
        </pc:spChg>
        <pc:spChg chg="mod">
          <ac:chgData name="Franck  TEYSSIER" userId="8f2505b0-2e08-42e7-bf6a-42aa5f96e3ef" providerId="ADAL" clId="{C5D62151-C09A-4157-8A87-BDF581413C6C}" dt="2023-02-09T21:08:50.997" v="1390" actId="207"/>
          <ac:spMkLst>
            <pc:docMk/>
            <pc:sldMk cId="1167325868" sldId="256"/>
            <ac:spMk id="39" creationId="{05F39E1A-405C-40D2-81C6-D54D256D8875}"/>
          </ac:spMkLst>
        </pc:spChg>
        <pc:spChg chg="mod">
          <ac:chgData name="Franck  TEYSSIER" userId="8f2505b0-2e08-42e7-bf6a-42aa5f96e3ef" providerId="ADAL" clId="{C5D62151-C09A-4157-8A87-BDF581413C6C}" dt="2023-02-09T21:08:38.506" v="1389" actId="1076"/>
          <ac:spMkLst>
            <pc:docMk/>
            <pc:sldMk cId="1167325868" sldId="256"/>
            <ac:spMk id="41" creationId="{4DAB5A3B-B438-4B86-A541-8DF5EE6658BA}"/>
          </ac:spMkLst>
        </pc:spChg>
        <pc:grpChg chg="add del mod">
          <ac:chgData name="Franck  TEYSSIER" userId="8f2505b0-2e08-42e7-bf6a-42aa5f96e3ef" providerId="ADAL" clId="{C5D62151-C09A-4157-8A87-BDF581413C6C}" dt="2023-02-09T20:52:39.516" v="1179" actId="478"/>
          <ac:grpSpMkLst>
            <pc:docMk/>
            <pc:sldMk cId="1167325868" sldId="256"/>
            <ac:grpSpMk id="2" creationId="{DED44183-6521-F4F6-51FA-929DD0A01788}"/>
          </ac:grpSpMkLst>
        </pc:grpChg>
        <pc:grpChg chg="del mod">
          <ac:chgData name="Franck  TEYSSIER" userId="8f2505b0-2e08-42e7-bf6a-42aa5f96e3ef" providerId="ADAL" clId="{C5D62151-C09A-4157-8A87-BDF581413C6C}" dt="2023-02-09T21:06:07.418" v="1283" actId="478"/>
          <ac:grpSpMkLst>
            <pc:docMk/>
            <pc:sldMk cId="1167325868" sldId="256"/>
            <ac:grpSpMk id="9" creationId="{DB5616A9-93B9-4248-B0BE-D2CD2C68F6E0}"/>
          </ac:grpSpMkLst>
        </pc:grpChg>
        <pc:graphicFrameChg chg="mod topLvl">
          <ac:chgData name="Franck  TEYSSIER" userId="8f2505b0-2e08-42e7-bf6a-42aa5f96e3ef" providerId="ADAL" clId="{C5D62151-C09A-4157-8A87-BDF581413C6C}" dt="2023-02-09T23:29:37.447" v="2967" actId="1076"/>
          <ac:graphicFrameMkLst>
            <pc:docMk/>
            <pc:sldMk cId="1167325868" sldId="256"/>
            <ac:graphicFrameMk id="5" creationId="{51098745-7810-4E81-A9AC-E681A25E3769}"/>
          </ac:graphicFrameMkLst>
        </pc:graphicFrameChg>
        <pc:picChg chg="mod">
          <ac:chgData name="Franck  TEYSSIER" userId="8f2505b0-2e08-42e7-bf6a-42aa5f96e3ef" providerId="ADAL" clId="{C5D62151-C09A-4157-8A87-BDF581413C6C}" dt="2023-02-09T20:52:30.748" v="1178" actId="1076"/>
          <ac:picMkLst>
            <pc:docMk/>
            <pc:sldMk cId="1167325868" sldId="256"/>
            <ac:picMk id="4" creationId="{D9BFAF7E-1AD3-24FA-DB43-61BE0215D53D}"/>
          </ac:picMkLst>
        </pc:pic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3" creationId="{56D907BB-7C07-430A-9BB8-CEC824E071CD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15" creationId="{8C87E2C6-1EE3-4D0F-9480-7765C3AA7354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17" creationId="{F3B30987-907D-4151-AD95-B488360D44AC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31" creationId="{40DCE115-D380-4B3A-B24E-881C4E1A25FB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43" creationId="{FD39AF13-FEDC-4346-9E31-6EDC2C28A50D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45" creationId="{BE258EB9-3CD7-45C4-AC22-1E67A65989C9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47" creationId="{027AFE05-2CB6-4295-A307-45D249649A99}"/>
          </ac:cxnSpMkLst>
        </pc:cxnChg>
        <pc:cxnChg chg="mod">
          <ac:chgData name="Franck  TEYSSIER" userId="8f2505b0-2e08-42e7-bf6a-42aa5f96e3ef" providerId="ADAL" clId="{C5D62151-C09A-4157-8A87-BDF581413C6C}" dt="2023-02-09T21:08:26.965" v="1388" actId="1076"/>
          <ac:cxnSpMkLst>
            <pc:docMk/>
            <pc:sldMk cId="1167325868" sldId="256"/>
            <ac:cxnSpMk id="49" creationId="{AABD3AF0-FB78-4011-9E42-0CD4FAD42C3A}"/>
          </ac:cxnSpMkLst>
        </pc:cxnChg>
      </pc:sldChg>
      <pc:sldChg chg="modSp mod">
        <pc:chgData name="Franck  TEYSSIER" userId="8f2505b0-2e08-42e7-bf6a-42aa5f96e3ef" providerId="ADAL" clId="{C5D62151-C09A-4157-8A87-BDF581413C6C}" dt="2023-02-09T20:00:20.638" v="543" actId="20577"/>
        <pc:sldMkLst>
          <pc:docMk/>
          <pc:sldMk cId="762581807" sldId="925"/>
        </pc:sldMkLst>
        <pc:spChg chg="mod">
          <ac:chgData name="Franck  TEYSSIER" userId="8f2505b0-2e08-42e7-bf6a-42aa5f96e3ef" providerId="ADAL" clId="{C5D62151-C09A-4157-8A87-BDF581413C6C}" dt="2023-02-09T20:00:20.638" v="543" actId="20577"/>
          <ac:spMkLst>
            <pc:docMk/>
            <pc:sldMk cId="762581807" sldId="925"/>
            <ac:spMk id="2" creationId="{BC200D7B-3D62-484A-AD93-BF9DCD00DA2A}"/>
          </ac:spMkLst>
        </pc:spChg>
      </pc:sldChg>
      <pc:sldChg chg="modSp mod">
        <pc:chgData name="Franck  TEYSSIER" userId="8f2505b0-2e08-42e7-bf6a-42aa5f96e3ef" providerId="ADAL" clId="{C5D62151-C09A-4157-8A87-BDF581413C6C}" dt="2023-02-09T20:39:00.777" v="1169" actId="20577"/>
        <pc:sldMkLst>
          <pc:docMk/>
          <pc:sldMk cId="4145716192" sldId="1246"/>
        </pc:sldMkLst>
        <pc:spChg chg="mod">
          <ac:chgData name="Franck  TEYSSIER" userId="8f2505b0-2e08-42e7-bf6a-42aa5f96e3ef" providerId="ADAL" clId="{C5D62151-C09A-4157-8A87-BDF581413C6C}" dt="2023-02-09T20:39:00.777" v="1169" actId="20577"/>
          <ac:spMkLst>
            <pc:docMk/>
            <pc:sldMk cId="4145716192" sldId="1246"/>
            <ac:spMk id="6" creationId="{6588D615-42FF-426B-BA6F-B718532EE899}"/>
          </ac:spMkLst>
        </pc:spChg>
        <pc:spChg chg="mod">
          <ac:chgData name="Franck  TEYSSIER" userId="8f2505b0-2e08-42e7-bf6a-42aa5f96e3ef" providerId="ADAL" clId="{C5D62151-C09A-4157-8A87-BDF581413C6C}" dt="2023-02-09T20:38:50.968" v="1165" actId="20577"/>
          <ac:spMkLst>
            <pc:docMk/>
            <pc:sldMk cId="4145716192" sldId="1246"/>
            <ac:spMk id="7" creationId="{A6C4DFD1-8DBF-4654-B452-B9BF57C936B2}"/>
          </ac:spMkLst>
        </pc:spChg>
      </pc:sldChg>
      <pc:sldChg chg="addSp delSp modSp del mod ord">
        <pc:chgData name="Franck  TEYSSIER" userId="8f2505b0-2e08-42e7-bf6a-42aa5f96e3ef" providerId="ADAL" clId="{C5D62151-C09A-4157-8A87-BDF581413C6C}" dt="2023-02-09T18:23:59.936" v="145" actId="47"/>
        <pc:sldMkLst>
          <pc:docMk/>
          <pc:sldMk cId="2250848211" sldId="1247"/>
        </pc:sldMkLst>
        <pc:spChg chg="mod">
          <ac:chgData name="Franck  TEYSSIER" userId="8f2505b0-2e08-42e7-bf6a-42aa5f96e3ef" providerId="ADAL" clId="{C5D62151-C09A-4157-8A87-BDF581413C6C}" dt="2023-02-09T18:19:57.267" v="113" actId="164"/>
          <ac:spMkLst>
            <pc:docMk/>
            <pc:sldMk cId="2250848211" sldId="1247"/>
            <ac:spMk id="4" creationId="{15406117-19CB-47F7-9998-33F093537CE4}"/>
          </ac:spMkLst>
        </pc:spChg>
        <pc:spChg chg="mod">
          <ac:chgData name="Franck  TEYSSIER" userId="8f2505b0-2e08-42e7-bf6a-42aa5f96e3ef" providerId="ADAL" clId="{C5D62151-C09A-4157-8A87-BDF581413C6C}" dt="2023-02-09T18:19:57.267" v="113" actId="164"/>
          <ac:spMkLst>
            <pc:docMk/>
            <pc:sldMk cId="2250848211" sldId="1247"/>
            <ac:spMk id="7" creationId="{07361214-6F66-4B62-89C1-5574E2EE4037}"/>
          </ac:spMkLst>
        </pc:spChg>
        <pc:spChg chg="mod">
          <ac:chgData name="Franck  TEYSSIER" userId="8f2505b0-2e08-42e7-bf6a-42aa5f96e3ef" providerId="ADAL" clId="{C5D62151-C09A-4157-8A87-BDF581413C6C}" dt="2023-02-09T18:19:57.267" v="113" actId="164"/>
          <ac:spMkLst>
            <pc:docMk/>
            <pc:sldMk cId="2250848211" sldId="1247"/>
            <ac:spMk id="8" creationId="{A80C36D9-A148-4A0B-8E1A-B99309BE335F}"/>
          </ac:spMkLst>
        </pc:spChg>
        <pc:spChg chg="mod">
          <ac:chgData name="Franck  TEYSSIER" userId="8f2505b0-2e08-42e7-bf6a-42aa5f96e3ef" providerId="ADAL" clId="{C5D62151-C09A-4157-8A87-BDF581413C6C}" dt="2023-02-09T18:19:57.267" v="113" actId="164"/>
          <ac:spMkLst>
            <pc:docMk/>
            <pc:sldMk cId="2250848211" sldId="1247"/>
            <ac:spMk id="9" creationId="{A9F54A85-32F5-47A4-9101-164AE2A62715}"/>
          </ac:spMkLst>
        </pc:spChg>
        <pc:spChg chg="del">
          <ac:chgData name="Franck  TEYSSIER" userId="8f2505b0-2e08-42e7-bf6a-42aa5f96e3ef" providerId="ADAL" clId="{C5D62151-C09A-4157-8A87-BDF581413C6C}" dt="2023-02-09T18:19:45.487" v="109" actId="478"/>
          <ac:spMkLst>
            <pc:docMk/>
            <pc:sldMk cId="2250848211" sldId="1247"/>
            <ac:spMk id="10" creationId="{F68E8F30-0DA5-4E8D-B543-DF01A79A7378}"/>
          </ac:spMkLst>
        </pc:spChg>
        <pc:spChg chg="del">
          <ac:chgData name="Franck  TEYSSIER" userId="8f2505b0-2e08-42e7-bf6a-42aa5f96e3ef" providerId="ADAL" clId="{C5D62151-C09A-4157-8A87-BDF581413C6C}" dt="2023-02-09T18:19:46.818" v="110" actId="478"/>
          <ac:spMkLst>
            <pc:docMk/>
            <pc:sldMk cId="2250848211" sldId="1247"/>
            <ac:spMk id="11" creationId="{89E624CE-D6F6-4187-A0E9-672A7A743A99}"/>
          </ac:spMkLst>
        </pc:spChg>
        <pc:grpChg chg="add del mod">
          <ac:chgData name="Franck  TEYSSIER" userId="8f2505b0-2e08-42e7-bf6a-42aa5f96e3ef" providerId="ADAL" clId="{C5D62151-C09A-4157-8A87-BDF581413C6C}" dt="2023-02-09T18:21:14.927" v="121" actId="21"/>
          <ac:grpSpMkLst>
            <pc:docMk/>
            <pc:sldMk cId="2250848211" sldId="1247"/>
            <ac:grpSpMk id="5" creationId="{837927B6-E896-ECC1-6D1F-D71502AC4EE2}"/>
          </ac:grpSpMkLst>
        </pc:grpChg>
        <pc:graphicFrameChg chg="del mod modGraphic">
          <ac:chgData name="Franck  TEYSSIER" userId="8f2505b0-2e08-42e7-bf6a-42aa5f96e3ef" providerId="ADAL" clId="{C5D62151-C09A-4157-8A87-BDF581413C6C}" dt="2023-02-09T18:22:35.906" v="131" actId="21"/>
          <ac:graphicFrameMkLst>
            <pc:docMk/>
            <pc:sldMk cId="2250848211" sldId="1247"/>
            <ac:graphicFrameMk id="15" creationId="{967A4DA1-D811-4A53-9673-3E2AB4DD7F2C}"/>
          </ac:graphicFrameMkLst>
        </pc:graphicFrameChg>
        <pc:picChg chg="mod modCrop">
          <ac:chgData name="Franck  TEYSSIER" userId="8f2505b0-2e08-42e7-bf6a-42aa5f96e3ef" providerId="ADAL" clId="{C5D62151-C09A-4157-8A87-BDF581413C6C}" dt="2023-02-09T18:19:57.267" v="113" actId="164"/>
          <ac:picMkLst>
            <pc:docMk/>
            <pc:sldMk cId="2250848211" sldId="1247"/>
            <ac:picMk id="14" creationId="{A05438CB-429C-47A2-A202-73E417AE7C38}"/>
          </ac:picMkLst>
        </pc:picChg>
      </pc:sldChg>
      <pc:sldChg chg="addSp delSp modSp mod">
        <pc:chgData name="Franck  TEYSSIER" userId="8f2505b0-2e08-42e7-bf6a-42aa5f96e3ef" providerId="ADAL" clId="{C5D62151-C09A-4157-8A87-BDF581413C6C}" dt="2023-02-09T17:57:03.983" v="35" actId="478"/>
        <pc:sldMkLst>
          <pc:docMk/>
          <pc:sldMk cId="3482603579" sldId="1253"/>
        </pc:sldMkLst>
        <pc:spChg chg="add mod">
          <ac:chgData name="Franck  TEYSSIER" userId="8f2505b0-2e08-42e7-bf6a-42aa5f96e3ef" providerId="ADAL" clId="{C5D62151-C09A-4157-8A87-BDF581413C6C}" dt="2023-02-09T17:57:03.983" v="35" actId="478"/>
          <ac:spMkLst>
            <pc:docMk/>
            <pc:sldMk cId="3482603579" sldId="1253"/>
            <ac:spMk id="4" creationId="{F2081E55-9ACB-B626-119E-08FB5E60A38C}"/>
          </ac:spMkLst>
        </pc:spChg>
        <pc:spChg chg="mod">
          <ac:chgData name="Franck  TEYSSIER" userId="8f2505b0-2e08-42e7-bf6a-42aa5f96e3ef" providerId="ADAL" clId="{C5D62151-C09A-4157-8A87-BDF581413C6C}" dt="2023-02-09T17:51:24.791" v="34" actId="20577"/>
          <ac:spMkLst>
            <pc:docMk/>
            <pc:sldMk cId="3482603579" sldId="1253"/>
            <ac:spMk id="7" creationId="{082731D8-7B3C-4E44-B3BE-C029BF42EA09}"/>
          </ac:spMkLst>
        </pc:spChg>
        <pc:spChg chg="del">
          <ac:chgData name="Franck  TEYSSIER" userId="8f2505b0-2e08-42e7-bf6a-42aa5f96e3ef" providerId="ADAL" clId="{C5D62151-C09A-4157-8A87-BDF581413C6C}" dt="2023-02-09T17:57:03.983" v="35" actId="478"/>
          <ac:spMkLst>
            <pc:docMk/>
            <pc:sldMk cId="3482603579" sldId="1253"/>
            <ac:spMk id="8" creationId="{02097839-BF37-486F-9825-6FBEA8DB0EA2}"/>
          </ac:spMkLst>
        </pc:spChg>
      </pc:sldChg>
      <pc:sldChg chg="add del">
        <pc:chgData name="Franck  TEYSSIER" userId="8f2505b0-2e08-42e7-bf6a-42aa5f96e3ef" providerId="ADAL" clId="{C5D62151-C09A-4157-8A87-BDF581413C6C}" dt="2023-02-09T17:59:23.096" v="88" actId="47"/>
        <pc:sldMkLst>
          <pc:docMk/>
          <pc:sldMk cId="956321828" sldId="1254"/>
        </pc:sldMkLst>
      </pc:sldChg>
      <pc:sldChg chg="del">
        <pc:chgData name="Franck  TEYSSIER" userId="8f2505b0-2e08-42e7-bf6a-42aa5f96e3ef" providerId="ADAL" clId="{C5D62151-C09A-4157-8A87-BDF581413C6C}" dt="2023-02-09T18:02:05.998" v="102" actId="47"/>
        <pc:sldMkLst>
          <pc:docMk/>
          <pc:sldMk cId="888330836" sldId="1255"/>
        </pc:sldMkLst>
      </pc:sldChg>
      <pc:sldChg chg="addSp delSp modSp mod ord modAnim modNotesTx">
        <pc:chgData name="Franck  TEYSSIER" userId="8f2505b0-2e08-42e7-bf6a-42aa5f96e3ef" providerId="ADAL" clId="{C5D62151-C09A-4157-8A87-BDF581413C6C}" dt="2023-02-09T22:55:29.427" v="2390" actId="20577"/>
        <pc:sldMkLst>
          <pc:docMk/>
          <pc:sldMk cId="2158877453" sldId="1256"/>
        </pc:sldMkLst>
        <pc:spChg chg="mod">
          <ac:chgData name="Franck  TEYSSIER" userId="8f2505b0-2e08-42e7-bf6a-42aa5f96e3ef" providerId="ADAL" clId="{C5D62151-C09A-4157-8A87-BDF581413C6C}" dt="2023-02-09T18:36:52.134" v="224" actId="20577"/>
          <ac:spMkLst>
            <pc:docMk/>
            <pc:sldMk cId="2158877453" sldId="1256"/>
            <ac:spMk id="2" creationId="{92E3566D-1914-4BA7-A23E-0F9FFED0754D}"/>
          </ac:spMkLst>
        </pc:spChg>
        <pc:spChg chg="del">
          <ac:chgData name="Franck  TEYSSIER" userId="8f2505b0-2e08-42e7-bf6a-42aa5f96e3ef" providerId="ADAL" clId="{C5D62151-C09A-4157-8A87-BDF581413C6C}" dt="2023-02-09T18:36:54.876" v="225" actId="478"/>
          <ac:spMkLst>
            <pc:docMk/>
            <pc:sldMk cId="2158877453" sldId="1256"/>
            <ac:spMk id="6" creationId="{9554AB5E-6736-4B33-8183-341DD62EE5B5}"/>
          </ac:spMkLst>
        </pc:spChg>
        <pc:spChg chg="mod">
          <ac:chgData name="Franck  TEYSSIER" userId="8f2505b0-2e08-42e7-bf6a-42aa5f96e3ef" providerId="ADAL" clId="{C5D62151-C09A-4157-8A87-BDF581413C6C}" dt="2023-02-09T20:54:03.813" v="1191" actId="1076"/>
          <ac:spMkLst>
            <pc:docMk/>
            <pc:sldMk cId="2158877453" sldId="1256"/>
            <ac:spMk id="8" creationId="{EC13D7AE-1CFA-DFF5-89F2-3574239B4799}"/>
          </ac:spMkLst>
        </pc:spChg>
        <pc:spChg chg="mod">
          <ac:chgData name="Franck  TEYSSIER" userId="8f2505b0-2e08-42e7-bf6a-42aa5f96e3ef" providerId="ADAL" clId="{C5D62151-C09A-4157-8A87-BDF581413C6C}" dt="2023-02-09T20:54:03.813" v="1191" actId="1076"/>
          <ac:spMkLst>
            <pc:docMk/>
            <pc:sldMk cId="2158877453" sldId="1256"/>
            <ac:spMk id="9" creationId="{E12CA3F1-5F10-B331-A181-D613BB16905B}"/>
          </ac:spMkLst>
        </pc:spChg>
        <pc:spChg chg="mod">
          <ac:chgData name="Franck  TEYSSIER" userId="8f2505b0-2e08-42e7-bf6a-42aa5f96e3ef" providerId="ADAL" clId="{C5D62151-C09A-4157-8A87-BDF581413C6C}" dt="2023-02-09T20:54:03.813" v="1191" actId="1076"/>
          <ac:spMkLst>
            <pc:docMk/>
            <pc:sldMk cId="2158877453" sldId="1256"/>
            <ac:spMk id="10" creationId="{ABE4B179-5C18-6FA6-8ED5-27AB6FF00DEE}"/>
          </ac:spMkLst>
        </pc:spChg>
        <pc:spChg chg="mod">
          <ac:chgData name="Franck  TEYSSIER" userId="8f2505b0-2e08-42e7-bf6a-42aa5f96e3ef" providerId="ADAL" clId="{C5D62151-C09A-4157-8A87-BDF581413C6C}" dt="2023-02-09T20:54:03.813" v="1191" actId="1076"/>
          <ac:spMkLst>
            <pc:docMk/>
            <pc:sldMk cId="2158877453" sldId="1256"/>
            <ac:spMk id="11" creationId="{94CF7F7C-A3C7-36C0-50D2-5CF3080832DA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12" creationId="{834309B6-A2BE-4926-8355-ADD7D35D1445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15" creationId="{3B33BFB7-229C-498F-9310-9F1EE5B2A235}"/>
          </ac:spMkLst>
        </pc:spChg>
        <pc:spChg chg="mod">
          <ac:chgData name="Franck  TEYSSIER" userId="8f2505b0-2e08-42e7-bf6a-42aa5f96e3ef" providerId="ADAL" clId="{C5D62151-C09A-4157-8A87-BDF581413C6C}" dt="2023-02-09T20:54:03.813" v="1191" actId="1076"/>
          <ac:spMkLst>
            <pc:docMk/>
            <pc:sldMk cId="2158877453" sldId="1256"/>
            <ac:spMk id="16" creationId="{7858FE65-1BC5-18B1-B5D4-42932DA0B123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21" creationId="{F7F3FB46-9988-48C0-8FF9-626E980A04EB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52" creationId="{80CB4FF8-2ADF-4D5C-9CF1-35FD8209BC17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53" creationId="{3EDC87DE-2155-4EC3-8F43-03142708E166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54" creationId="{610CB12B-A695-4B00-BAB6-B85B3B9D1026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55" creationId="{C6B97D05-4D29-4FAF-899D-2767D780372A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56" creationId="{D131771B-75A0-4B1A-AFAC-D956D62AA8AB}"/>
          </ac:spMkLst>
        </pc:spChg>
        <pc:spChg chg="mod">
          <ac:chgData name="Franck  TEYSSIER" userId="8f2505b0-2e08-42e7-bf6a-42aa5f96e3ef" providerId="ADAL" clId="{C5D62151-C09A-4157-8A87-BDF581413C6C}" dt="2023-02-09T20:53:25.814" v="1185" actId="1076"/>
          <ac:spMkLst>
            <pc:docMk/>
            <pc:sldMk cId="2158877453" sldId="1256"/>
            <ac:spMk id="63" creationId="{E540A8B2-3225-4DBD-902D-29578FE7C25C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66" creationId="{D8E17C8B-F8DF-47AF-A010-2F64A4135C96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67" creationId="{D1B7315E-E78A-46D2-80B1-C6F17973E372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68" creationId="{C6975359-0C13-436B-B008-D478E2068094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69" creationId="{54DDFF47-4966-41BA-8950-3A60ED6DEA75}"/>
          </ac:spMkLst>
        </pc:spChg>
        <pc:spChg chg="mod">
          <ac:chgData name="Franck  TEYSSIER" userId="8f2505b0-2e08-42e7-bf6a-42aa5f96e3ef" providerId="ADAL" clId="{C5D62151-C09A-4157-8A87-BDF581413C6C}" dt="2023-02-09T20:53:42.413" v="1188" actId="1076"/>
          <ac:spMkLst>
            <pc:docMk/>
            <pc:sldMk cId="2158877453" sldId="1256"/>
            <ac:spMk id="70" creationId="{9D511353-2153-435B-AB38-D7C40EE23DFE}"/>
          </ac:spMkLst>
        </pc:spChg>
        <pc:grpChg chg="add mod">
          <ac:chgData name="Franck  TEYSSIER" userId="8f2505b0-2e08-42e7-bf6a-42aa5f96e3ef" providerId="ADAL" clId="{C5D62151-C09A-4157-8A87-BDF581413C6C}" dt="2023-02-09T20:54:03.813" v="1191" actId="1076"/>
          <ac:grpSpMkLst>
            <pc:docMk/>
            <pc:sldMk cId="2158877453" sldId="1256"/>
            <ac:grpSpMk id="5" creationId="{08C35EE2-119E-FE13-A670-4B08CD3B5244}"/>
          </ac:grpSpMkLst>
        </pc:grpChg>
        <pc:grpChg chg="mod">
          <ac:chgData name="Franck  TEYSSIER" userId="8f2505b0-2e08-42e7-bf6a-42aa5f96e3ef" providerId="ADAL" clId="{C5D62151-C09A-4157-8A87-BDF581413C6C}" dt="2023-02-09T20:53:25.814" v="1185" actId="1076"/>
          <ac:grpSpMkLst>
            <pc:docMk/>
            <pc:sldMk cId="2158877453" sldId="1256"/>
            <ac:grpSpMk id="13" creationId="{9C42BD08-FBD6-4CEF-A7A3-5D5608C7A68F}"/>
          </ac:grpSpMkLst>
        </pc:grpChg>
        <pc:grpChg chg="mod">
          <ac:chgData name="Franck  TEYSSIER" userId="8f2505b0-2e08-42e7-bf6a-42aa5f96e3ef" providerId="ADAL" clId="{C5D62151-C09A-4157-8A87-BDF581413C6C}" dt="2023-02-09T20:53:42.413" v="1188" actId="1076"/>
          <ac:grpSpMkLst>
            <pc:docMk/>
            <pc:sldMk cId="2158877453" sldId="1256"/>
            <ac:grpSpMk id="19" creationId="{667B75FD-C15E-4407-95B1-D69A017B71E2}"/>
          </ac:grpSpMkLst>
        </pc:grpChg>
        <pc:grpChg chg="mod">
          <ac:chgData name="Franck  TEYSSIER" userId="8f2505b0-2e08-42e7-bf6a-42aa5f96e3ef" providerId="ADAL" clId="{C5D62151-C09A-4157-8A87-BDF581413C6C}" dt="2023-02-09T20:53:25.814" v="1185" actId="1076"/>
          <ac:grpSpMkLst>
            <pc:docMk/>
            <pc:sldMk cId="2158877453" sldId="1256"/>
            <ac:grpSpMk id="50" creationId="{6ADEBEE8-FD84-470A-B161-02682F250A61}"/>
          </ac:grpSpMkLst>
        </pc:grpChg>
        <pc:grpChg chg="mod">
          <ac:chgData name="Franck  TEYSSIER" userId="8f2505b0-2e08-42e7-bf6a-42aa5f96e3ef" providerId="ADAL" clId="{C5D62151-C09A-4157-8A87-BDF581413C6C}" dt="2023-02-09T20:53:42.413" v="1188" actId="1076"/>
          <ac:grpSpMkLst>
            <pc:docMk/>
            <pc:sldMk cId="2158877453" sldId="1256"/>
            <ac:grpSpMk id="51" creationId="{18A7FD3D-5C6D-4241-97EA-7C58D9432A36}"/>
          </ac:grpSpMkLst>
        </pc:grpChg>
        <pc:grpChg chg="mod">
          <ac:chgData name="Franck  TEYSSIER" userId="8f2505b0-2e08-42e7-bf6a-42aa5f96e3ef" providerId="ADAL" clId="{C5D62151-C09A-4157-8A87-BDF581413C6C}" dt="2023-02-09T20:53:25.814" v="1185" actId="1076"/>
          <ac:grpSpMkLst>
            <pc:docMk/>
            <pc:sldMk cId="2158877453" sldId="1256"/>
            <ac:grpSpMk id="57" creationId="{E664F707-EA13-4C22-8273-402C9211FE5F}"/>
          </ac:grpSpMkLst>
        </pc:grpChg>
        <pc:grpChg chg="mod">
          <ac:chgData name="Franck  TEYSSIER" userId="8f2505b0-2e08-42e7-bf6a-42aa5f96e3ef" providerId="ADAL" clId="{C5D62151-C09A-4157-8A87-BDF581413C6C}" dt="2023-02-09T20:53:42.413" v="1188" actId="1076"/>
          <ac:grpSpMkLst>
            <pc:docMk/>
            <pc:sldMk cId="2158877453" sldId="1256"/>
            <ac:grpSpMk id="65" creationId="{FAE3A952-4EBF-43F7-8E47-8536CC9B3EE5}"/>
          </ac:grpSpMkLst>
        </pc:grpChg>
        <pc:graphicFrameChg chg="add mod modGraphic">
          <ac:chgData name="Franck  TEYSSIER" userId="8f2505b0-2e08-42e7-bf6a-42aa5f96e3ef" providerId="ADAL" clId="{C5D62151-C09A-4157-8A87-BDF581413C6C}" dt="2023-02-09T20:54:09.901" v="1192" actId="1076"/>
          <ac:graphicFrameMkLst>
            <pc:docMk/>
            <pc:sldMk cId="2158877453" sldId="1256"/>
            <ac:graphicFrameMk id="4" creationId="{2EFEE081-53F1-4628-E0B7-78ECD54A76DD}"/>
          </ac:graphicFrameMkLst>
        </pc:graphicFrameChg>
        <pc:picChg chg="mod">
          <ac:chgData name="Franck  TEYSSIER" userId="8f2505b0-2e08-42e7-bf6a-42aa5f96e3ef" providerId="ADAL" clId="{C5D62151-C09A-4157-8A87-BDF581413C6C}" dt="2023-02-09T20:54:03.813" v="1191" actId="1076"/>
          <ac:picMkLst>
            <pc:docMk/>
            <pc:sldMk cId="2158877453" sldId="1256"/>
            <ac:picMk id="7" creationId="{B4610989-1108-7563-E3F6-5F53A3E8E67F}"/>
          </ac:picMkLst>
        </pc:picChg>
        <pc:picChg chg="mod">
          <ac:chgData name="Franck  TEYSSIER" userId="8f2505b0-2e08-42e7-bf6a-42aa5f96e3ef" providerId="ADAL" clId="{C5D62151-C09A-4157-8A87-BDF581413C6C}" dt="2023-02-09T20:53:25.814" v="1185" actId="1076"/>
          <ac:picMkLst>
            <pc:docMk/>
            <pc:sldMk cId="2158877453" sldId="1256"/>
            <ac:picMk id="14" creationId="{B4C72A25-C3EC-4030-BBD1-5FA2FB083B54}"/>
          </ac:picMkLst>
        </pc:picChg>
        <pc:picChg chg="mod">
          <ac:chgData name="Franck  TEYSSIER" userId="8f2505b0-2e08-42e7-bf6a-42aa5f96e3ef" providerId="ADAL" clId="{C5D62151-C09A-4157-8A87-BDF581413C6C}" dt="2023-02-09T20:53:42.413" v="1188" actId="1076"/>
          <ac:picMkLst>
            <pc:docMk/>
            <pc:sldMk cId="2158877453" sldId="1256"/>
            <ac:picMk id="20" creationId="{CDFA4C81-3384-43BD-8A73-5EF129D78378}"/>
          </ac:picMkLst>
        </pc:picChg>
        <pc:picChg chg="mod">
          <ac:chgData name="Franck  TEYSSIER" userId="8f2505b0-2e08-42e7-bf6a-42aa5f96e3ef" providerId="ADAL" clId="{C5D62151-C09A-4157-8A87-BDF581413C6C}" dt="2023-02-09T20:53:25.814" v="1185" actId="1076"/>
          <ac:picMkLst>
            <pc:docMk/>
            <pc:sldMk cId="2158877453" sldId="1256"/>
            <ac:picMk id="22" creationId="{29A05805-80D4-449C-AC3B-DDFC1ABB468A}"/>
          </ac:picMkLst>
        </pc:picChg>
        <pc:picChg chg="mod">
          <ac:chgData name="Franck  TEYSSIER" userId="8f2505b0-2e08-42e7-bf6a-42aa5f96e3ef" providerId="ADAL" clId="{C5D62151-C09A-4157-8A87-BDF581413C6C}" dt="2023-02-09T20:53:42.413" v="1188" actId="1076"/>
          <ac:picMkLst>
            <pc:docMk/>
            <pc:sldMk cId="2158877453" sldId="1256"/>
            <ac:picMk id="23" creationId="{E9BD7E8B-613D-49C0-9CCA-4B5BAFF083F7}"/>
          </ac:picMkLst>
        </pc:picChg>
        <pc:picChg chg="del">
          <ac:chgData name="Franck  TEYSSIER" userId="8f2505b0-2e08-42e7-bf6a-42aa5f96e3ef" providerId="ADAL" clId="{C5D62151-C09A-4157-8A87-BDF581413C6C}" dt="2023-02-09T18:23:17.761" v="138" actId="478"/>
          <ac:picMkLst>
            <pc:docMk/>
            <pc:sldMk cId="2158877453" sldId="1256"/>
            <ac:picMk id="31" creationId="{AFF25F4B-727F-4815-819E-22BD72243661}"/>
          </ac:picMkLst>
        </pc:picChg>
        <pc:picChg chg="mod">
          <ac:chgData name="Franck  TEYSSIER" userId="8f2505b0-2e08-42e7-bf6a-42aa5f96e3ef" providerId="ADAL" clId="{C5D62151-C09A-4157-8A87-BDF581413C6C}" dt="2023-02-09T20:53:42.413" v="1188" actId="1076"/>
          <ac:picMkLst>
            <pc:docMk/>
            <pc:sldMk cId="2158877453" sldId="1256"/>
            <ac:picMk id="49" creationId="{93259D40-9B6A-4346-A01A-7DA13BFB3906}"/>
          </ac:picMkLst>
        </pc:picChg>
        <pc:picChg chg="mod">
          <ac:chgData name="Franck  TEYSSIER" userId="8f2505b0-2e08-42e7-bf6a-42aa5f96e3ef" providerId="ADAL" clId="{C5D62151-C09A-4157-8A87-BDF581413C6C}" dt="2023-02-09T20:53:25.814" v="1185" actId="1076"/>
          <ac:picMkLst>
            <pc:docMk/>
            <pc:sldMk cId="2158877453" sldId="1256"/>
            <ac:picMk id="2054" creationId="{0E53D154-E69C-421F-B313-9211A55036AA}"/>
          </ac:picMkLst>
        </pc:picChg>
        <pc:picChg chg="del">
          <ac:chgData name="Franck  TEYSSIER" userId="8f2505b0-2e08-42e7-bf6a-42aa5f96e3ef" providerId="ADAL" clId="{C5D62151-C09A-4157-8A87-BDF581413C6C}" dt="2023-02-09T18:23:19.219" v="139" actId="478"/>
          <ac:picMkLst>
            <pc:docMk/>
            <pc:sldMk cId="2158877453" sldId="1256"/>
            <ac:picMk id="2060" creationId="{FAAC1580-13CD-4ACA-A61A-2C090B48CC77}"/>
          </ac:picMkLst>
        </pc:picChg>
        <pc:cxnChg chg="mod">
          <ac:chgData name="Franck  TEYSSIER" userId="8f2505b0-2e08-42e7-bf6a-42aa5f96e3ef" providerId="ADAL" clId="{C5D62151-C09A-4157-8A87-BDF581413C6C}" dt="2023-02-09T20:53:25.814" v="1185" actId="1076"/>
          <ac:cxnSpMkLst>
            <pc:docMk/>
            <pc:sldMk cId="2158877453" sldId="1256"/>
            <ac:cxnSpMk id="24" creationId="{F1F3B388-E780-431E-AF3A-9DA8F978238A}"/>
          </ac:cxnSpMkLst>
        </pc:cxnChg>
        <pc:cxnChg chg="mod">
          <ac:chgData name="Franck  TEYSSIER" userId="8f2505b0-2e08-42e7-bf6a-42aa5f96e3ef" providerId="ADAL" clId="{C5D62151-C09A-4157-8A87-BDF581413C6C}" dt="2023-02-09T20:53:25.814" v="1185" actId="1076"/>
          <ac:cxnSpMkLst>
            <pc:docMk/>
            <pc:sldMk cId="2158877453" sldId="1256"/>
            <ac:cxnSpMk id="25" creationId="{6DDCA775-2D11-4B80-AF91-65A938F2E35A}"/>
          </ac:cxnSpMkLst>
        </pc:cxnChg>
        <pc:cxnChg chg="mod">
          <ac:chgData name="Franck  TEYSSIER" userId="8f2505b0-2e08-42e7-bf6a-42aa5f96e3ef" providerId="ADAL" clId="{C5D62151-C09A-4157-8A87-BDF581413C6C}" dt="2023-02-09T20:53:25.814" v="1185" actId="1076"/>
          <ac:cxnSpMkLst>
            <pc:docMk/>
            <pc:sldMk cId="2158877453" sldId="1256"/>
            <ac:cxnSpMk id="26" creationId="{CBAFD79E-19D1-4CA3-81F6-C93941314922}"/>
          </ac:cxnSpMkLst>
        </pc:cxnChg>
        <pc:cxnChg chg="mod">
          <ac:chgData name="Franck  TEYSSIER" userId="8f2505b0-2e08-42e7-bf6a-42aa5f96e3ef" providerId="ADAL" clId="{C5D62151-C09A-4157-8A87-BDF581413C6C}" dt="2023-02-09T20:53:42.413" v="1188" actId="1076"/>
          <ac:cxnSpMkLst>
            <pc:docMk/>
            <pc:sldMk cId="2158877453" sldId="1256"/>
            <ac:cxnSpMk id="27" creationId="{8A24306E-7ED4-4FEA-A970-660E9EA21310}"/>
          </ac:cxnSpMkLst>
        </pc:cxnChg>
        <pc:cxnChg chg="mod">
          <ac:chgData name="Franck  TEYSSIER" userId="8f2505b0-2e08-42e7-bf6a-42aa5f96e3ef" providerId="ADAL" clId="{C5D62151-C09A-4157-8A87-BDF581413C6C}" dt="2023-02-09T20:53:42.413" v="1188" actId="1076"/>
          <ac:cxnSpMkLst>
            <pc:docMk/>
            <pc:sldMk cId="2158877453" sldId="1256"/>
            <ac:cxnSpMk id="28" creationId="{D8A39676-5EFC-4D79-9923-4B06DFABA8DA}"/>
          </ac:cxnSpMkLst>
        </pc:cxnChg>
        <pc:cxnChg chg="mod">
          <ac:chgData name="Franck  TEYSSIER" userId="8f2505b0-2e08-42e7-bf6a-42aa5f96e3ef" providerId="ADAL" clId="{C5D62151-C09A-4157-8A87-BDF581413C6C}" dt="2023-02-09T20:53:42.413" v="1188" actId="1076"/>
          <ac:cxnSpMkLst>
            <pc:docMk/>
            <pc:sldMk cId="2158877453" sldId="1256"/>
            <ac:cxnSpMk id="29" creationId="{6B1B709A-B0D6-442C-B90C-1A19F818930D}"/>
          </ac:cxnSpMkLst>
        </pc:cxnChg>
      </pc:sldChg>
      <pc:sldChg chg="del">
        <pc:chgData name="Franck  TEYSSIER" userId="8f2505b0-2e08-42e7-bf6a-42aa5f96e3ef" providerId="ADAL" clId="{C5D62151-C09A-4157-8A87-BDF581413C6C}" dt="2023-02-09T17:58:42.918" v="85" actId="47"/>
        <pc:sldMkLst>
          <pc:docMk/>
          <pc:sldMk cId="2612095269" sldId="1257"/>
        </pc:sldMkLst>
      </pc:sldChg>
      <pc:sldChg chg="addSp delSp modSp mod modNotesTx">
        <pc:chgData name="Franck  TEYSSIER" userId="8f2505b0-2e08-42e7-bf6a-42aa5f96e3ef" providerId="ADAL" clId="{C5D62151-C09A-4157-8A87-BDF581413C6C}" dt="2023-02-09T20:57:54.400" v="1195" actId="1076"/>
        <pc:sldMkLst>
          <pc:docMk/>
          <pc:sldMk cId="2123459532" sldId="1258"/>
        </pc:sldMkLst>
        <pc:spChg chg="mod">
          <ac:chgData name="Franck  TEYSSIER" userId="8f2505b0-2e08-42e7-bf6a-42aa5f96e3ef" providerId="ADAL" clId="{C5D62151-C09A-4157-8A87-BDF581413C6C}" dt="2023-02-09T18:37:53.651" v="289" actId="20577"/>
          <ac:spMkLst>
            <pc:docMk/>
            <pc:sldMk cId="2123459532" sldId="1258"/>
            <ac:spMk id="2" creationId="{92E3566D-1914-4BA7-A23E-0F9FFED0754D}"/>
          </ac:spMkLst>
        </pc:spChg>
        <pc:spChg chg="add mod">
          <ac:chgData name="Franck  TEYSSIER" userId="8f2505b0-2e08-42e7-bf6a-42aa5f96e3ef" providerId="ADAL" clId="{C5D62151-C09A-4157-8A87-BDF581413C6C}" dt="2023-02-09T20:03:22.542" v="695" actId="208"/>
          <ac:spMkLst>
            <pc:docMk/>
            <pc:sldMk cId="2123459532" sldId="1258"/>
            <ac:spMk id="4" creationId="{974B8409-53E0-2B80-D320-310C55191F79}"/>
          </ac:spMkLst>
        </pc:spChg>
        <pc:spChg chg="add mod">
          <ac:chgData name="Franck  TEYSSIER" userId="8f2505b0-2e08-42e7-bf6a-42aa5f96e3ef" providerId="ADAL" clId="{C5D62151-C09A-4157-8A87-BDF581413C6C}" dt="2023-02-09T20:57:54.400" v="1195" actId="1076"/>
          <ac:spMkLst>
            <pc:docMk/>
            <pc:sldMk cId="2123459532" sldId="1258"/>
            <ac:spMk id="7" creationId="{2244F826-07F1-F313-BEBE-5EE6F5C4B2C6}"/>
          </ac:spMkLst>
        </pc:spChg>
        <pc:spChg chg="add mod">
          <ac:chgData name="Franck  TEYSSIER" userId="8f2505b0-2e08-42e7-bf6a-42aa5f96e3ef" providerId="ADAL" clId="{C5D62151-C09A-4157-8A87-BDF581413C6C}" dt="2023-02-09T20:17:19.882" v="771" actId="1076"/>
          <ac:spMkLst>
            <pc:docMk/>
            <pc:sldMk cId="2123459532" sldId="1258"/>
            <ac:spMk id="9" creationId="{B35419C4-B27E-4A0F-2155-3816F8854B5A}"/>
          </ac:spMkLst>
        </pc:spChg>
        <pc:spChg chg="add mod">
          <ac:chgData name="Franck  TEYSSIER" userId="8f2505b0-2e08-42e7-bf6a-42aa5f96e3ef" providerId="ADAL" clId="{C5D62151-C09A-4157-8A87-BDF581413C6C}" dt="2023-02-09T20:57:54.400" v="1195" actId="1076"/>
          <ac:spMkLst>
            <pc:docMk/>
            <pc:sldMk cId="2123459532" sldId="1258"/>
            <ac:spMk id="18" creationId="{C4682E37-3B15-45D6-55C1-ABBD8B5B286A}"/>
          </ac:spMkLst>
        </pc:spChg>
        <pc:spChg chg="add del">
          <ac:chgData name="Franck  TEYSSIER" userId="8f2505b0-2e08-42e7-bf6a-42aa5f96e3ef" providerId="ADAL" clId="{C5D62151-C09A-4157-8A87-BDF581413C6C}" dt="2023-02-09T19:20:40.814" v="508" actId="478"/>
          <ac:spMkLst>
            <pc:docMk/>
            <pc:sldMk cId="2123459532" sldId="1258"/>
            <ac:spMk id="19" creationId="{812A9E06-7E91-47A1-D920-269937785442}"/>
          </ac:spMkLst>
        </pc:spChg>
        <pc:spChg chg="add mod">
          <ac:chgData name="Franck  TEYSSIER" userId="8f2505b0-2e08-42e7-bf6a-42aa5f96e3ef" providerId="ADAL" clId="{C5D62151-C09A-4157-8A87-BDF581413C6C}" dt="2023-02-09T20:17:16.675" v="770" actId="14100"/>
          <ac:spMkLst>
            <pc:docMk/>
            <pc:sldMk cId="2123459532" sldId="1258"/>
            <ac:spMk id="20" creationId="{85737418-360A-E08F-D199-B79872ACA2AF}"/>
          </ac:spMkLst>
        </pc:spChg>
        <pc:spChg chg="add mod">
          <ac:chgData name="Franck  TEYSSIER" userId="8f2505b0-2e08-42e7-bf6a-42aa5f96e3ef" providerId="ADAL" clId="{C5D62151-C09A-4157-8A87-BDF581413C6C}" dt="2023-02-09T20:17:19.882" v="771" actId="1076"/>
          <ac:spMkLst>
            <pc:docMk/>
            <pc:sldMk cId="2123459532" sldId="1258"/>
            <ac:spMk id="26" creationId="{FAA22049-6D79-EDC0-01B4-AF3CC96F058F}"/>
          </ac:spMkLst>
        </pc:spChg>
        <pc:spChg chg="add mod">
          <ac:chgData name="Franck  TEYSSIER" userId="8f2505b0-2e08-42e7-bf6a-42aa5f96e3ef" providerId="ADAL" clId="{C5D62151-C09A-4157-8A87-BDF581413C6C}" dt="2023-02-09T20:13:24.535" v="732" actId="1076"/>
          <ac:spMkLst>
            <pc:docMk/>
            <pc:sldMk cId="2123459532" sldId="1258"/>
            <ac:spMk id="28" creationId="{B3C45150-4162-0216-C04E-B2C0F6BCDCCC}"/>
          </ac:spMkLst>
        </pc:spChg>
        <pc:spChg chg="add mod">
          <ac:chgData name="Franck  TEYSSIER" userId="8f2505b0-2e08-42e7-bf6a-42aa5f96e3ef" providerId="ADAL" clId="{C5D62151-C09A-4157-8A87-BDF581413C6C}" dt="2023-02-09T20:57:54.400" v="1195" actId="1076"/>
          <ac:spMkLst>
            <pc:docMk/>
            <pc:sldMk cId="2123459532" sldId="1258"/>
            <ac:spMk id="29" creationId="{1F1F71C7-B7D1-72E5-0092-BD7B06108CD1}"/>
          </ac:spMkLst>
        </pc:spChg>
        <pc:spChg chg="add mod">
          <ac:chgData name="Franck  TEYSSIER" userId="8f2505b0-2e08-42e7-bf6a-42aa5f96e3ef" providerId="ADAL" clId="{C5D62151-C09A-4157-8A87-BDF581413C6C}" dt="2023-02-09T20:17:19.882" v="771" actId="1076"/>
          <ac:spMkLst>
            <pc:docMk/>
            <pc:sldMk cId="2123459532" sldId="1258"/>
            <ac:spMk id="31" creationId="{BAF4DEF9-B323-4B78-AAC3-9FF6E192D117}"/>
          </ac:spMkLst>
        </pc:spChg>
        <pc:picChg chg="mod">
          <ac:chgData name="Franck  TEYSSIER" userId="8f2505b0-2e08-42e7-bf6a-42aa5f96e3ef" providerId="ADAL" clId="{C5D62151-C09A-4157-8A87-BDF581413C6C}" dt="2023-02-09T19:13:15.557" v="442" actId="1076"/>
          <ac:picMkLst>
            <pc:docMk/>
            <pc:sldMk cId="2123459532" sldId="1258"/>
            <ac:picMk id="5" creationId="{2D886D9B-EEDF-42E5-9A1C-4AF47959EF1B}"/>
          </ac:picMkLst>
        </pc:picChg>
        <pc:picChg chg="del">
          <ac:chgData name="Franck  TEYSSIER" userId="8f2505b0-2e08-42e7-bf6a-42aa5f96e3ef" providerId="ADAL" clId="{C5D62151-C09A-4157-8A87-BDF581413C6C}" dt="2023-02-09T18:26:09.233" v="156" actId="478"/>
          <ac:picMkLst>
            <pc:docMk/>
            <pc:sldMk cId="2123459532" sldId="1258"/>
            <ac:picMk id="8" creationId="{37689490-DCE3-4992-8EB4-552BD4B2D30C}"/>
          </ac:picMkLst>
        </pc:picChg>
        <pc:cxnChg chg="add del mod">
          <ac:chgData name="Franck  TEYSSIER" userId="8f2505b0-2e08-42e7-bf6a-42aa5f96e3ef" providerId="ADAL" clId="{C5D62151-C09A-4157-8A87-BDF581413C6C}" dt="2023-02-09T19:17:21.365" v="450" actId="478"/>
          <ac:cxnSpMkLst>
            <pc:docMk/>
            <pc:sldMk cId="2123459532" sldId="1258"/>
            <ac:cxnSpMk id="11" creationId="{DD7FB93E-EBFC-A45C-DAFF-C8D2C4F2B8D6}"/>
          </ac:cxnSpMkLst>
        </pc:cxnChg>
        <pc:cxnChg chg="add mod">
          <ac:chgData name="Franck  TEYSSIER" userId="8f2505b0-2e08-42e7-bf6a-42aa5f96e3ef" providerId="ADAL" clId="{C5D62151-C09A-4157-8A87-BDF581413C6C}" dt="2023-02-09T20:57:54.400" v="1195" actId="1076"/>
          <ac:cxnSpMkLst>
            <pc:docMk/>
            <pc:sldMk cId="2123459532" sldId="1258"/>
            <ac:cxnSpMk id="14" creationId="{24F3E1D4-59D0-1662-4352-579A5EDDA1D0}"/>
          </ac:cxnSpMkLst>
        </pc:cxnChg>
        <pc:cxnChg chg="add mod">
          <ac:chgData name="Franck  TEYSSIER" userId="8f2505b0-2e08-42e7-bf6a-42aa5f96e3ef" providerId="ADAL" clId="{C5D62151-C09A-4157-8A87-BDF581413C6C}" dt="2023-02-09T20:17:19.882" v="771" actId="1076"/>
          <ac:cxnSpMkLst>
            <pc:docMk/>
            <pc:sldMk cId="2123459532" sldId="1258"/>
            <ac:cxnSpMk id="16" creationId="{93651558-D63B-F029-D397-27CD8579497D}"/>
          </ac:cxnSpMkLst>
        </pc:cxnChg>
      </pc:sldChg>
      <pc:sldChg chg="modSp mod ord">
        <pc:chgData name="Franck  TEYSSIER" userId="8f2505b0-2e08-42e7-bf6a-42aa5f96e3ef" providerId="ADAL" clId="{C5D62151-C09A-4157-8A87-BDF581413C6C}" dt="2023-02-09T18:38:58.858" v="309"/>
        <pc:sldMkLst>
          <pc:docMk/>
          <pc:sldMk cId="1594850365" sldId="1260"/>
        </pc:sldMkLst>
        <pc:spChg chg="mod">
          <ac:chgData name="Franck  TEYSSIER" userId="8f2505b0-2e08-42e7-bf6a-42aa5f96e3ef" providerId="ADAL" clId="{C5D62151-C09A-4157-8A87-BDF581413C6C}" dt="2023-02-09T18:38:50.140" v="307" actId="20577"/>
          <ac:spMkLst>
            <pc:docMk/>
            <pc:sldMk cId="1594850365" sldId="1260"/>
            <ac:spMk id="2" creationId="{DA54C80C-5925-4544-9092-8462BE665F2F}"/>
          </ac:spMkLst>
        </pc:spChg>
      </pc:sldChg>
      <pc:sldChg chg="addSp modSp mod">
        <pc:chgData name="Franck  TEYSSIER" userId="8f2505b0-2e08-42e7-bf6a-42aa5f96e3ef" providerId="ADAL" clId="{C5D62151-C09A-4157-8A87-BDF581413C6C}" dt="2023-02-13T11:04:46.184" v="3491"/>
        <pc:sldMkLst>
          <pc:docMk/>
          <pc:sldMk cId="1625612346" sldId="1261"/>
        </pc:sldMkLst>
        <pc:spChg chg="mod">
          <ac:chgData name="Franck  TEYSSIER" userId="8f2505b0-2e08-42e7-bf6a-42aa5f96e3ef" providerId="ADAL" clId="{C5D62151-C09A-4157-8A87-BDF581413C6C}" dt="2023-02-09T18:39:17.055" v="318" actId="20577"/>
          <ac:spMkLst>
            <pc:docMk/>
            <pc:sldMk cId="1625612346" sldId="1261"/>
            <ac:spMk id="2" creationId="{DA12E134-E4F7-4CB3-AE87-D43F90DAC16A}"/>
          </ac:spMkLst>
        </pc:spChg>
        <pc:spChg chg="mod">
          <ac:chgData name="Franck  TEYSSIER" userId="8f2505b0-2e08-42e7-bf6a-42aa5f96e3ef" providerId="ADAL" clId="{C5D62151-C09A-4157-8A87-BDF581413C6C}" dt="2023-02-09T18:39:28.482" v="329" actId="20577"/>
          <ac:spMkLst>
            <pc:docMk/>
            <pc:sldMk cId="1625612346" sldId="1261"/>
            <ac:spMk id="3" creationId="{DF8564C6-B6CA-44DE-A1C5-FAF9CD03D062}"/>
          </ac:spMkLst>
        </pc:spChg>
        <pc:spChg chg="add mod">
          <ac:chgData name="Franck  TEYSSIER" userId="8f2505b0-2e08-42e7-bf6a-42aa5f96e3ef" providerId="ADAL" clId="{C5D62151-C09A-4157-8A87-BDF581413C6C}" dt="2023-02-13T11:04:46.184" v="3491"/>
          <ac:spMkLst>
            <pc:docMk/>
            <pc:sldMk cId="1625612346" sldId="1261"/>
            <ac:spMk id="4" creationId="{E323654C-EB74-183B-6588-0B2EFB31AEF4}"/>
          </ac:spMkLst>
        </pc:spChg>
      </pc:sldChg>
      <pc:sldChg chg="del">
        <pc:chgData name="Franck  TEYSSIER" userId="8f2505b0-2e08-42e7-bf6a-42aa5f96e3ef" providerId="ADAL" clId="{C5D62151-C09A-4157-8A87-BDF581413C6C}" dt="2023-02-09T17:58:15.836" v="84" actId="47"/>
        <pc:sldMkLst>
          <pc:docMk/>
          <pc:sldMk cId="638694449" sldId="1262"/>
        </pc:sldMkLst>
      </pc:sldChg>
      <pc:sldChg chg="modSp mod">
        <pc:chgData name="Franck  TEYSSIER" userId="8f2505b0-2e08-42e7-bf6a-42aa5f96e3ef" providerId="ADAL" clId="{C5D62151-C09A-4157-8A87-BDF581413C6C}" dt="2023-02-09T18:44:13.078" v="393" actId="20577"/>
        <pc:sldMkLst>
          <pc:docMk/>
          <pc:sldMk cId="1078955340" sldId="1263"/>
        </pc:sldMkLst>
        <pc:spChg chg="mod">
          <ac:chgData name="Franck  TEYSSIER" userId="8f2505b0-2e08-42e7-bf6a-42aa5f96e3ef" providerId="ADAL" clId="{C5D62151-C09A-4157-8A87-BDF581413C6C}" dt="2023-02-09T18:43:21.728" v="379" actId="1036"/>
          <ac:spMkLst>
            <pc:docMk/>
            <pc:sldMk cId="1078955340" sldId="1263"/>
            <ac:spMk id="5" creationId="{2663EA53-71F4-4EC1-A700-1340611B7DFA}"/>
          </ac:spMkLst>
        </pc:spChg>
        <pc:spChg chg="mod">
          <ac:chgData name="Franck  TEYSSIER" userId="8f2505b0-2e08-42e7-bf6a-42aa5f96e3ef" providerId="ADAL" clId="{C5D62151-C09A-4157-8A87-BDF581413C6C}" dt="2023-02-09T18:42:11.816" v="362" actId="207"/>
          <ac:spMkLst>
            <pc:docMk/>
            <pc:sldMk cId="1078955340" sldId="1263"/>
            <ac:spMk id="6" creationId="{B2B27E0B-145E-4CDF-A83E-007AAE7094AC}"/>
          </ac:spMkLst>
        </pc:spChg>
        <pc:spChg chg="mod">
          <ac:chgData name="Franck  TEYSSIER" userId="8f2505b0-2e08-42e7-bf6a-42aa5f96e3ef" providerId="ADAL" clId="{C5D62151-C09A-4157-8A87-BDF581413C6C}" dt="2023-02-09T18:43:12.283" v="374" actId="1582"/>
          <ac:spMkLst>
            <pc:docMk/>
            <pc:sldMk cId="1078955340" sldId="1263"/>
            <ac:spMk id="7" creationId="{9F54496D-53B7-4810-89F0-EE9EAE38CEBA}"/>
          </ac:spMkLst>
        </pc:spChg>
        <pc:spChg chg="mod">
          <ac:chgData name="Franck  TEYSSIER" userId="8f2505b0-2e08-42e7-bf6a-42aa5f96e3ef" providerId="ADAL" clId="{C5D62151-C09A-4157-8A87-BDF581413C6C}" dt="2023-02-09T18:42:22.690" v="368" actId="1036"/>
          <ac:spMkLst>
            <pc:docMk/>
            <pc:sldMk cId="1078955340" sldId="1263"/>
            <ac:spMk id="8" creationId="{1CAF819B-93B4-41E0-8B8F-AED99D5CB4E0}"/>
          </ac:spMkLst>
        </pc:spChg>
        <pc:spChg chg="mod">
          <ac:chgData name="Franck  TEYSSIER" userId="8f2505b0-2e08-42e7-bf6a-42aa5f96e3ef" providerId="ADAL" clId="{C5D62151-C09A-4157-8A87-BDF581413C6C}" dt="2023-02-09T18:44:13.078" v="393" actId="20577"/>
          <ac:spMkLst>
            <pc:docMk/>
            <pc:sldMk cId="1078955340" sldId="1263"/>
            <ac:spMk id="22" creationId="{D4267A45-73EC-4FE3-BD45-649101F56225}"/>
          </ac:spMkLst>
        </pc:spChg>
        <pc:spChg chg="mod">
          <ac:chgData name="Franck  TEYSSIER" userId="8f2505b0-2e08-42e7-bf6a-42aa5f96e3ef" providerId="ADAL" clId="{C5D62151-C09A-4157-8A87-BDF581413C6C}" dt="2023-02-09T18:41:40.468" v="359" actId="1036"/>
          <ac:spMkLst>
            <pc:docMk/>
            <pc:sldMk cId="1078955340" sldId="1263"/>
            <ac:spMk id="28" creationId="{B36DDEAF-4D42-4D43-827A-D122AC1EAFB5}"/>
          </ac:spMkLst>
        </pc:spChg>
        <pc:cxnChg chg="mod">
          <ac:chgData name="Franck  TEYSSIER" userId="8f2505b0-2e08-42e7-bf6a-42aa5f96e3ef" providerId="ADAL" clId="{C5D62151-C09A-4157-8A87-BDF581413C6C}" dt="2023-02-09T18:44:05.342" v="385" actId="1036"/>
          <ac:cxnSpMkLst>
            <pc:docMk/>
            <pc:sldMk cId="1078955340" sldId="1263"/>
            <ac:cxnSpMk id="21" creationId="{BA677B99-DCBF-4343-8ED6-C9AEE97A43A6}"/>
          </ac:cxnSpMkLst>
        </pc:cxnChg>
        <pc:cxnChg chg="mod">
          <ac:chgData name="Franck  TEYSSIER" userId="8f2505b0-2e08-42e7-bf6a-42aa5f96e3ef" providerId="ADAL" clId="{C5D62151-C09A-4157-8A87-BDF581413C6C}" dt="2023-02-09T18:42:22.690" v="368" actId="1036"/>
          <ac:cxnSpMkLst>
            <pc:docMk/>
            <pc:sldMk cId="1078955340" sldId="1263"/>
            <ac:cxnSpMk id="27" creationId="{2634D7FF-136F-4247-B68F-957807B9EB1A}"/>
          </ac:cxnSpMkLst>
        </pc:cxnChg>
      </pc:sldChg>
      <pc:sldChg chg="del">
        <pc:chgData name="Franck  TEYSSIER" userId="8f2505b0-2e08-42e7-bf6a-42aa5f96e3ef" providerId="ADAL" clId="{C5D62151-C09A-4157-8A87-BDF581413C6C}" dt="2023-02-09T17:59:28.947" v="89" actId="47"/>
        <pc:sldMkLst>
          <pc:docMk/>
          <pc:sldMk cId="3035718386" sldId="1264"/>
        </pc:sldMkLst>
      </pc:sldChg>
      <pc:sldChg chg="addSp delSp modSp mod">
        <pc:chgData name="Franck  TEYSSIER" userId="8f2505b0-2e08-42e7-bf6a-42aa5f96e3ef" providerId="ADAL" clId="{C5D62151-C09A-4157-8A87-BDF581413C6C}" dt="2023-02-09T21:27:57.540" v="1701" actId="1038"/>
        <pc:sldMkLst>
          <pc:docMk/>
          <pc:sldMk cId="4174446688" sldId="1265"/>
        </pc:sldMkLst>
        <pc:spChg chg="mod">
          <ac:chgData name="Franck  TEYSSIER" userId="8f2505b0-2e08-42e7-bf6a-42aa5f96e3ef" providerId="ADAL" clId="{C5D62151-C09A-4157-8A87-BDF581413C6C}" dt="2023-02-09T20:44:56.530" v="1175" actId="20577"/>
          <ac:spMkLst>
            <pc:docMk/>
            <pc:sldMk cId="4174446688" sldId="1265"/>
            <ac:spMk id="2" creationId="{0668AF6E-8E93-4F25-8962-C305D10CF84A}"/>
          </ac:spMkLst>
        </pc:spChg>
        <pc:spChg chg="mod">
          <ac:chgData name="Franck  TEYSSIER" userId="8f2505b0-2e08-42e7-bf6a-42aa5f96e3ef" providerId="ADAL" clId="{C5D62151-C09A-4157-8A87-BDF581413C6C}" dt="2023-02-09T18:21:16.544" v="122"/>
          <ac:spMkLst>
            <pc:docMk/>
            <pc:sldMk cId="4174446688" sldId="1265"/>
            <ac:spMk id="8" creationId="{0B3239A0-5778-28C8-93AC-6F4E4095F8BE}"/>
          </ac:spMkLst>
        </pc:spChg>
        <pc:spChg chg="mod">
          <ac:chgData name="Franck  TEYSSIER" userId="8f2505b0-2e08-42e7-bf6a-42aa5f96e3ef" providerId="ADAL" clId="{C5D62151-C09A-4157-8A87-BDF581413C6C}" dt="2023-02-09T18:21:16.544" v="122"/>
          <ac:spMkLst>
            <pc:docMk/>
            <pc:sldMk cId="4174446688" sldId="1265"/>
            <ac:spMk id="9" creationId="{B05B3F14-3C69-8544-8122-E5A7D34DE8F9}"/>
          </ac:spMkLst>
        </pc:spChg>
        <pc:spChg chg="mod">
          <ac:chgData name="Franck  TEYSSIER" userId="8f2505b0-2e08-42e7-bf6a-42aa5f96e3ef" providerId="ADAL" clId="{C5D62151-C09A-4157-8A87-BDF581413C6C}" dt="2023-02-09T18:21:16.544" v="122"/>
          <ac:spMkLst>
            <pc:docMk/>
            <pc:sldMk cId="4174446688" sldId="1265"/>
            <ac:spMk id="10" creationId="{6E36CE04-1CD0-653C-DEF0-3655F27C82B0}"/>
          </ac:spMkLst>
        </pc:spChg>
        <pc:spChg chg="mod">
          <ac:chgData name="Franck  TEYSSIER" userId="8f2505b0-2e08-42e7-bf6a-42aa5f96e3ef" providerId="ADAL" clId="{C5D62151-C09A-4157-8A87-BDF581413C6C}" dt="2023-02-09T18:21:16.544" v="122"/>
          <ac:spMkLst>
            <pc:docMk/>
            <pc:sldMk cId="4174446688" sldId="1265"/>
            <ac:spMk id="11" creationId="{CBE173F0-0857-C275-6A86-572C1B3420ED}"/>
          </ac:spMkLst>
        </pc:spChg>
        <pc:spChg chg="add mod">
          <ac:chgData name="Franck  TEYSSIER" userId="8f2505b0-2e08-42e7-bf6a-42aa5f96e3ef" providerId="ADAL" clId="{C5D62151-C09A-4157-8A87-BDF581413C6C}" dt="2023-02-09T21:09:25.628" v="1392" actId="1076"/>
          <ac:spMkLst>
            <pc:docMk/>
            <pc:sldMk cId="4174446688" sldId="1265"/>
            <ac:spMk id="13" creationId="{11E3F811-A318-1DAC-0A1D-7E059C174E2A}"/>
          </ac:spMkLst>
        </pc:spChg>
        <pc:grpChg chg="add mod">
          <ac:chgData name="Franck  TEYSSIER" userId="8f2505b0-2e08-42e7-bf6a-42aa5f96e3ef" providerId="ADAL" clId="{C5D62151-C09A-4157-8A87-BDF581413C6C}" dt="2023-02-09T21:27:57.540" v="1701" actId="1038"/>
          <ac:grpSpMkLst>
            <pc:docMk/>
            <pc:sldMk cId="4174446688" sldId="1265"/>
            <ac:grpSpMk id="6" creationId="{1F03E821-653A-CA3C-0831-7F7C40EEC84D}"/>
          </ac:grpSpMkLst>
        </pc:grpChg>
        <pc:graphicFrameChg chg="mod modGraphic">
          <ac:chgData name="Franck  TEYSSIER" userId="8f2505b0-2e08-42e7-bf6a-42aa5f96e3ef" providerId="ADAL" clId="{C5D62151-C09A-4157-8A87-BDF581413C6C}" dt="2023-02-09T21:27:38.053" v="1697" actId="14100"/>
          <ac:graphicFrameMkLst>
            <pc:docMk/>
            <pc:sldMk cId="4174446688" sldId="1265"/>
            <ac:graphicFrameMk id="4" creationId="{DE840CBC-BD56-4918-9A2C-B9AA9E85B68E}"/>
          </ac:graphicFrameMkLst>
        </pc:graphicFrameChg>
        <pc:graphicFrameChg chg="add del mod modGraphic">
          <ac:chgData name="Franck  TEYSSIER" userId="8f2505b0-2e08-42e7-bf6a-42aa5f96e3ef" providerId="ADAL" clId="{C5D62151-C09A-4157-8A87-BDF581413C6C}" dt="2023-02-09T18:23:27.081" v="140" actId="21"/>
          <ac:graphicFrameMkLst>
            <pc:docMk/>
            <pc:sldMk cId="4174446688" sldId="1265"/>
            <ac:graphicFrameMk id="12" creationId="{7D7869B0-392A-C39F-A732-F2F963929C0B}"/>
          </ac:graphicFrameMkLst>
        </pc:graphicFrameChg>
        <pc:graphicFrameChg chg="add del mod">
          <ac:chgData name="Franck  TEYSSIER" userId="8f2505b0-2e08-42e7-bf6a-42aa5f96e3ef" providerId="ADAL" clId="{C5D62151-C09A-4157-8A87-BDF581413C6C}" dt="2023-02-09T18:26:46.267" v="175"/>
          <ac:graphicFrameMkLst>
            <pc:docMk/>
            <pc:sldMk cId="4174446688" sldId="1265"/>
            <ac:graphicFrameMk id="14" creationId="{BFC93E7D-80D1-91D2-8935-A20DAE9D67E9}"/>
          </ac:graphicFrameMkLst>
        </pc:graphicFrameChg>
        <pc:picChg chg="add mod">
          <ac:chgData name="Franck  TEYSSIER" userId="8f2505b0-2e08-42e7-bf6a-42aa5f96e3ef" providerId="ADAL" clId="{C5D62151-C09A-4157-8A87-BDF581413C6C}" dt="2023-02-09T18:21:25.216" v="126" actId="1076"/>
          <ac:picMkLst>
            <pc:docMk/>
            <pc:sldMk cId="4174446688" sldId="1265"/>
            <ac:picMk id="5" creationId="{544CD537-E17E-AAD1-E2ED-81A3A2455A67}"/>
          </ac:picMkLst>
        </pc:picChg>
        <pc:picChg chg="mod modCrop">
          <ac:chgData name="Franck  TEYSSIER" userId="8f2505b0-2e08-42e7-bf6a-42aa5f96e3ef" providerId="ADAL" clId="{C5D62151-C09A-4157-8A87-BDF581413C6C}" dt="2023-02-09T21:27:32.518" v="1696" actId="732"/>
          <ac:picMkLst>
            <pc:docMk/>
            <pc:sldMk cId="4174446688" sldId="1265"/>
            <ac:picMk id="7" creationId="{0F8DD71C-E0E8-CFF4-B7DA-E1DE3ABD8B3A}"/>
          </ac:picMkLst>
        </pc:picChg>
        <pc:picChg chg="del mod">
          <ac:chgData name="Franck  TEYSSIER" userId="8f2505b0-2e08-42e7-bf6a-42aa5f96e3ef" providerId="ADAL" clId="{C5D62151-C09A-4157-8A87-BDF581413C6C}" dt="2023-02-09T18:00:41.963" v="100" actId="478"/>
          <ac:picMkLst>
            <pc:docMk/>
            <pc:sldMk cId="4174446688" sldId="1265"/>
            <ac:picMk id="1028" creationId="{C0374560-08D6-4A2E-9863-655DA12666C3}"/>
          </ac:picMkLst>
        </pc:picChg>
      </pc:sldChg>
      <pc:sldChg chg="addSp delSp modSp new mod modClrScheme chgLayout">
        <pc:chgData name="Franck  TEYSSIER" userId="8f2505b0-2e08-42e7-bf6a-42aa5f96e3ef" providerId="ADAL" clId="{C5D62151-C09A-4157-8A87-BDF581413C6C}" dt="2023-02-13T11:04:47.381" v="3492"/>
        <pc:sldMkLst>
          <pc:docMk/>
          <pc:sldMk cId="197580570" sldId="1266"/>
        </pc:sldMkLst>
        <pc:spChg chg="del mod ord">
          <ac:chgData name="Franck  TEYSSIER" userId="8f2505b0-2e08-42e7-bf6a-42aa5f96e3ef" providerId="ADAL" clId="{C5D62151-C09A-4157-8A87-BDF581413C6C}" dt="2023-02-09T20:20:52.372" v="773" actId="700"/>
          <ac:spMkLst>
            <pc:docMk/>
            <pc:sldMk cId="197580570" sldId="1266"/>
            <ac:spMk id="2" creationId="{8BE6ACF4-3804-DA36-502C-1F85EA5C8A18}"/>
          </ac:spMkLst>
        </pc:spChg>
        <pc:spChg chg="add mod">
          <ac:chgData name="Franck  TEYSSIER" userId="8f2505b0-2e08-42e7-bf6a-42aa5f96e3ef" providerId="ADAL" clId="{C5D62151-C09A-4157-8A87-BDF581413C6C}" dt="2023-02-13T11:04:47.381" v="3492"/>
          <ac:spMkLst>
            <pc:docMk/>
            <pc:sldMk cId="197580570" sldId="1266"/>
            <ac:spMk id="2" creationId="{D555DEEE-1CB4-C8BC-F417-EFC4E51D8B45}"/>
          </ac:spMkLst>
        </pc:spChg>
        <pc:spChg chg="del">
          <ac:chgData name="Franck  TEYSSIER" userId="8f2505b0-2e08-42e7-bf6a-42aa5f96e3ef" providerId="ADAL" clId="{C5D62151-C09A-4157-8A87-BDF581413C6C}" dt="2023-02-09T20:20:52.372" v="773" actId="700"/>
          <ac:spMkLst>
            <pc:docMk/>
            <pc:sldMk cId="197580570" sldId="1266"/>
            <ac:spMk id="3" creationId="{B45C74D9-8770-E1A8-0818-97CC084216AF}"/>
          </ac:spMkLst>
        </pc:spChg>
        <pc:spChg chg="add mod ord">
          <ac:chgData name="Franck  TEYSSIER" userId="8f2505b0-2e08-42e7-bf6a-42aa5f96e3ef" providerId="ADAL" clId="{C5D62151-C09A-4157-8A87-BDF581413C6C}" dt="2023-02-09T20:21:41.623" v="819" actId="20577"/>
          <ac:spMkLst>
            <pc:docMk/>
            <pc:sldMk cId="197580570" sldId="1266"/>
            <ac:spMk id="4" creationId="{E7BEC98D-85DB-453D-A8C2-87CA84173DD0}"/>
          </ac:spMkLst>
        </pc:spChg>
        <pc:spChg chg="add mod">
          <ac:chgData name="Franck  TEYSSIER" userId="8f2505b0-2e08-42e7-bf6a-42aa5f96e3ef" providerId="ADAL" clId="{C5D62151-C09A-4157-8A87-BDF581413C6C}" dt="2023-02-09T21:58:27.581" v="1796" actId="1076"/>
          <ac:spMkLst>
            <pc:docMk/>
            <pc:sldMk cId="197580570" sldId="1266"/>
            <ac:spMk id="7" creationId="{F37AA05F-7565-32DC-E909-46338DDDA174}"/>
          </ac:spMkLst>
        </pc:spChg>
        <pc:spChg chg="add mod">
          <ac:chgData name="Franck  TEYSSIER" userId="8f2505b0-2e08-42e7-bf6a-42aa5f96e3ef" providerId="ADAL" clId="{C5D62151-C09A-4157-8A87-BDF581413C6C}" dt="2023-02-09T22:48:30.177" v="2238" actId="1076"/>
          <ac:spMkLst>
            <pc:docMk/>
            <pc:sldMk cId="197580570" sldId="1266"/>
            <ac:spMk id="8" creationId="{090F8B5A-27A8-9AE5-493D-6957696A6D95}"/>
          </ac:spMkLst>
        </pc:spChg>
        <pc:spChg chg="add mod">
          <ac:chgData name="Franck  TEYSSIER" userId="8f2505b0-2e08-42e7-bf6a-42aa5f96e3ef" providerId="ADAL" clId="{C5D62151-C09A-4157-8A87-BDF581413C6C}" dt="2023-02-09T22:42:38.608" v="2167" actId="1076"/>
          <ac:spMkLst>
            <pc:docMk/>
            <pc:sldMk cId="197580570" sldId="1266"/>
            <ac:spMk id="9" creationId="{30EA0DB0-752D-F943-9133-7DEFE818F5BA}"/>
          </ac:spMkLst>
        </pc:spChg>
        <pc:spChg chg="add mod">
          <ac:chgData name="Franck  TEYSSIER" userId="8f2505b0-2e08-42e7-bf6a-42aa5f96e3ef" providerId="ADAL" clId="{C5D62151-C09A-4157-8A87-BDF581413C6C}" dt="2023-02-09T20:32:14.042" v="925" actId="1076"/>
          <ac:spMkLst>
            <pc:docMk/>
            <pc:sldMk cId="197580570" sldId="1266"/>
            <ac:spMk id="15" creationId="{B9044322-A3AF-BF90-97A3-32FF5DFD9B34}"/>
          </ac:spMkLst>
        </pc:spChg>
        <pc:spChg chg="add mod">
          <ac:chgData name="Franck  TEYSSIER" userId="8f2505b0-2e08-42e7-bf6a-42aa5f96e3ef" providerId="ADAL" clId="{C5D62151-C09A-4157-8A87-BDF581413C6C}" dt="2023-02-09T21:58:22.707" v="1795" actId="208"/>
          <ac:spMkLst>
            <pc:docMk/>
            <pc:sldMk cId="197580570" sldId="1266"/>
            <ac:spMk id="16" creationId="{0D592C8D-1E70-E340-3F92-044D931C22A6}"/>
          </ac:spMkLst>
        </pc:spChg>
        <pc:spChg chg="add mod">
          <ac:chgData name="Franck  TEYSSIER" userId="8f2505b0-2e08-42e7-bf6a-42aa5f96e3ef" providerId="ADAL" clId="{C5D62151-C09A-4157-8A87-BDF581413C6C}" dt="2023-02-09T22:48:30.177" v="2238" actId="1076"/>
          <ac:spMkLst>
            <pc:docMk/>
            <pc:sldMk cId="197580570" sldId="1266"/>
            <ac:spMk id="17" creationId="{DB4E7767-2FC6-CDF6-E062-E6073D4BF677}"/>
          </ac:spMkLst>
        </pc:spChg>
        <pc:spChg chg="add mod">
          <ac:chgData name="Franck  TEYSSIER" userId="8f2505b0-2e08-42e7-bf6a-42aa5f96e3ef" providerId="ADAL" clId="{C5D62151-C09A-4157-8A87-BDF581413C6C}" dt="2023-02-09T22:42:38.608" v="2167" actId="1076"/>
          <ac:spMkLst>
            <pc:docMk/>
            <pc:sldMk cId="197580570" sldId="1266"/>
            <ac:spMk id="18" creationId="{442EC59F-11BA-EF75-BEE7-A97FDE6242D2}"/>
          </ac:spMkLst>
        </pc:spChg>
        <pc:spChg chg="add del">
          <ac:chgData name="Franck  TEYSSIER" userId="8f2505b0-2e08-42e7-bf6a-42aa5f96e3ef" providerId="ADAL" clId="{C5D62151-C09A-4157-8A87-BDF581413C6C}" dt="2023-02-09T21:46:16.385" v="1706"/>
          <ac:spMkLst>
            <pc:docMk/>
            <pc:sldMk cId="197580570" sldId="1266"/>
            <ac:spMk id="19" creationId="{687A3DF4-40EC-9FCF-FA39-454618A6E205}"/>
          </ac:spMkLst>
        </pc:spChg>
        <pc:spChg chg="add del">
          <ac:chgData name="Franck  TEYSSIER" userId="8f2505b0-2e08-42e7-bf6a-42aa5f96e3ef" providerId="ADAL" clId="{C5D62151-C09A-4157-8A87-BDF581413C6C}" dt="2023-02-09T21:46:25.631" v="1708"/>
          <ac:spMkLst>
            <pc:docMk/>
            <pc:sldMk cId="197580570" sldId="1266"/>
            <ac:spMk id="20" creationId="{85AF9F58-F7EE-E5AE-A85E-9AF986E12903}"/>
          </ac:spMkLst>
        </pc:spChg>
        <pc:spChg chg="add del">
          <ac:chgData name="Franck  TEYSSIER" userId="8f2505b0-2e08-42e7-bf6a-42aa5f96e3ef" providerId="ADAL" clId="{C5D62151-C09A-4157-8A87-BDF581413C6C}" dt="2023-02-09T21:51:05.055" v="1717"/>
          <ac:spMkLst>
            <pc:docMk/>
            <pc:sldMk cId="197580570" sldId="1266"/>
            <ac:spMk id="21" creationId="{FA295FF5-FE94-4362-C253-4463EA870C91}"/>
          </ac:spMkLst>
        </pc:spChg>
        <pc:spChg chg="add mod">
          <ac:chgData name="Franck  TEYSSIER" userId="8f2505b0-2e08-42e7-bf6a-42aa5f96e3ef" providerId="ADAL" clId="{C5D62151-C09A-4157-8A87-BDF581413C6C}" dt="2023-02-09T22:44:30.672" v="2180" actId="1076"/>
          <ac:spMkLst>
            <pc:docMk/>
            <pc:sldMk cId="197580570" sldId="1266"/>
            <ac:spMk id="22" creationId="{F5253A79-7C4B-1F5E-1388-7BFA583DD763}"/>
          </ac:spMkLst>
        </pc:spChg>
        <pc:spChg chg="add mod">
          <ac:chgData name="Franck  TEYSSIER" userId="8f2505b0-2e08-42e7-bf6a-42aa5f96e3ef" providerId="ADAL" clId="{C5D62151-C09A-4157-8A87-BDF581413C6C}" dt="2023-02-09T22:48:45.211" v="2250" actId="20577"/>
          <ac:spMkLst>
            <pc:docMk/>
            <pc:sldMk cId="197580570" sldId="1266"/>
            <ac:spMk id="23" creationId="{E4F0D04A-0808-9D86-CBB8-E00F223A03AB}"/>
          </ac:spMkLst>
        </pc:spChg>
        <pc:picChg chg="add del mod">
          <ac:chgData name="Franck  TEYSSIER" userId="8f2505b0-2e08-42e7-bf6a-42aa5f96e3ef" providerId="ADAL" clId="{C5D62151-C09A-4157-8A87-BDF581413C6C}" dt="2023-02-09T20:30:24.809" v="912" actId="478"/>
          <ac:picMkLst>
            <pc:docMk/>
            <pc:sldMk cId="197580570" sldId="1266"/>
            <ac:picMk id="11" creationId="{C78DA332-F3EE-9155-F589-CAEF145D0D4D}"/>
          </ac:picMkLst>
        </pc:picChg>
        <pc:picChg chg="add del mod">
          <ac:chgData name="Franck  TEYSSIER" userId="8f2505b0-2e08-42e7-bf6a-42aa5f96e3ef" providerId="ADAL" clId="{C5D62151-C09A-4157-8A87-BDF581413C6C}" dt="2023-02-09T20:30:24.132" v="911" actId="478"/>
          <ac:picMkLst>
            <pc:docMk/>
            <pc:sldMk cId="197580570" sldId="1266"/>
            <ac:picMk id="13" creationId="{6C9BEA45-BCC8-C4FB-FB19-AF7E9F862F50}"/>
          </ac:picMkLst>
        </pc:picChg>
        <pc:cxnChg chg="add del">
          <ac:chgData name="Franck  TEYSSIER" userId="8f2505b0-2e08-42e7-bf6a-42aa5f96e3ef" providerId="ADAL" clId="{C5D62151-C09A-4157-8A87-BDF581413C6C}" dt="2023-02-09T20:22:00.794" v="821" actId="478"/>
          <ac:cxnSpMkLst>
            <pc:docMk/>
            <pc:sldMk cId="197580570" sldId="1266"/>
            <ac:cxnSpMk id="6" creationId="{F66BA396-2BAF-A9C7-D766-66615BC8E91E}"/>
          </ac:cxnSpMkLst>
        </pc:cxnChg>
      </pc:sldChg>
      <pc:sldChg chg="addSp modSp add mod modAnim">
        <pc:chgData name="Franck  TEYSSIER" userId="8f2505b0-2e08-42e7-bf6a-42aa5f96e3ef" providerId="ADAL" clId="{C5D62151-C09A-4157-8A87-BDF581413C6C}" dt="2023-02-13T11:04:48.933" v="3494"/>
        <pc:sldMkLst>
          <pc:docMk/>
          <pc:sldMk cId="3421660192" sldId="1267"/>
        </pc:sldMkLst>
        <pc:spChg chg="add mod">
          <ac:chgData name="Franck  TEYSSIER" userId="8f2505b0-2e08-42e7-bf6a-42aa5f96e3ef" providerId="ADAL" clId="{C5D62151-C09A-4157-8A87-BDF581413C6C}" dt="2023-02-09T22:35:50.854" v="2119" actId="20577"/>
          <ac:spMkLst>
            <pc:docMk/>
            <pc:sldMk cId="3421660192" sldId="1267"/>
            <ac:spMk id="2" creationId="{9A076455-EDB3-35BD-0108-6E9DCE2743F7}"/>
          </ac:spMkLst>
        </pc:spChg>
        <pc:spChg chg="add mod">
          <ac:chgData name="Franck  TEYSSIER" userId="8f2505b0-2e08-42e7-bf6a-42aa5f96e3ef" providerId="ADAL" clId="{C5D62151-C09A-4157-8A87-BDF581413C6C}" dt="2023-02-09T22:36:01.484" v="2131" actId="20577"/>
          <ac:spMkLst>
            <pc:docMk/>
            <pc:sldMk cId="3421660192" sldId="1267"/>
            <ac:spMk id="3" creationId="{74837E27-DF10-C463-8C5B-F37098A99B3E}"/>
          </ac:spMkLst>
        </pc:spChg>
        <pc:spChg chg="mod">
          <ac:chgData name="Franck  TEYSSIER" userId="8f2505b0-2e08-42e7-bf6a-42aa5f96e3ef" providerId="ADAL" clId="{C5D62151-C09A-4157-8A87-BDF581413C6C}" dt="2023-02-09T20:21:21.285" v="796" actId="20577"/>
          <ac:spMkLst>
            <pc:docMk/>
            <pc:sldMk cId="3421660192" sldId="1267"/>
            <ac:spMk id="4" creationId="{E7BEC98D-85DB-453D-A8C2-87CA84173DD0}"/>
          </ac:spMkLst>
        </pc:spChg>
        <pc:spChg chg="add mod">
          <ac:chgData name="Franck  TEYSSIER" userId="8f2505b0-2e08-42e7-bf6a-42aa5f96e3ef" providerId="ADAL" clId="{C5D62151-C09A-4157-8A87-BDF581413C6C}" dt="2023-02-09T22:51:08.430" v="2277" actId="20577"/>
          <ac:spMkLst>
            <pc:docMk/>
            <pc:sldMk cId="3421660192" sldId="1267"/>
            <ac:spMk id="6" creationId="{CB31B1D7-F218-A10B-368E-37067FD16EC2}"/>
          </ac:spMkLst>
        </pc:spChg>
        <pc:spChg chg="add mod">
          <ac:chgData name="Franck  TEYSSIER" userId="8f2505b0-2e08-42e7-bf6a-42aa5f96e3ef" providerId="ADAL" clId="{C5D62151-C09A-4157-8A87-BDF581413C6C}" dt="2023-02-09T22:52:10.127" v="2314" actId="20577"/>
          <ac:spMkLst>
            <pc:docMk/>
            <pc:sldMk cId="3421660192" sldId="1267"/>
            <ac:spMk id="7" creationId="{F98B6D10-5BC1-09B8-DD77-969A691F0105}"/>
          </ac:spMkLst>
        </pc:spChg>
        <pc:spChg chg="add mod">
          <ac:chgData name="Franck  TEYSSIER" userId="8f2505b0-2e08-42e7-bf6a-42aa5f96e3ef" providerId="ADAL" clId="{C5D62151-C09A-4157-8A87-BDF581413C6C}" dt="2023-02-13T11:04:48.933" v="3494"/>
          <ac:spMkLst>
            <pc:docMk/>
            <pc:sldMk cId="3421660192" sldId="1267"/>
            <ac:spMk id="8" creationId="{A64E6CDF-0D81-FBF2-267D-084A8BA4B47F}"/>
          </ac:spMkLst>
        </pc:spChg>
        <pc:cxnChg chg="add mod">
          <ac:chgData name="Franck  TEYSSIER" userId="8f2505b0-2e08-42e7-bf6a-42aa5f96e3ef" providerId="ADAL" clId="{C5D62151-C09A-4157-8A87-BDF581413C6C}" dt="2023-02-09T22:34:26.040" v="2111"/>
          <ac:cxnSpMkLst>
            <pc:docMk/>
            <pc:sldMk cId="3421660192" sldId="1267"/>
            <ac:cxnSpMk id="5" creationId="{62B3CB33-1E23-C5A8-87EB-3C6CB0BB0D4B}"/>
          </ac:cxnSpMkLst>
        </pc:cxnChg>
      </pc:sldChg>
      <pc:sldChg chg="new del">
        <pc:chgData name="Franck  TEYSSIER" userId="8f2505b0-2e08-42e7-bf6a-42aa5f96e3ef" providerId="ADAL" clId="{C5D62151-C09A-4157-8A87-BDF581413C6C}" dt="2023-02-09T20:21:08.085" v="789" actId="47"/>
        <pc:sldMkLst>
          <pc:docMk/>
          <pc:sldMk cId="3914478743" sldId="1267"/>
        </pc:sldMkLst>
      </pc:sldChg>
      <pc:sldChg chg="addSp modSp add mod modAnim">
        <pc:chgData name="Franck  TEYSSIER" userId="8f2505b0-2e08-42e7-bf6a-42aa5f96e3ef" providerId="ADAL" clId="{C5D62151-C09A-4157-8A87-BDF581413C6C}" dt="2023-02-16T08:34:37.791" v="3568" actId="20577"/>
        <pc:sldMkLst>
          <pc:docMk/>
          <pc:sldMk cId="1259393634" sldId="1268"/>
        </pc:sldMkLst>
        <pc:spChg chg="add mod">
          <ac:chgData name="Franck  TEYSSIER" userId="8f2505b0-2e08-42e7-bf6a-42aa5f96e3ef" providerId="ADAL" clId="{C5D62151-C09A-4157-8A87-BDF581413C6C}" dt="2023-02-09T22:03:45.058" v="1820" actId="207"/>
          <ac:spMkLst>
            <pc:docMk/>
            <pc:sldMk cId="1259393634" sldId="1268"/>
            <ac:spMk id="2" creationId="{59ADC1C0-FED7-29B8-EE96-C16B0C750714}"/>
          </ac:spMkLst>
        </pc:spChg>
        <pc:spChg chg="add mod">
          <ac:chgData name="Franck  TEYSSIER" userId="8f2505b0-2e08-42e7-bf6a-42aa5f96e3ef" providerId="ADAL" clId="{C5D62151-C09A-4157-8A87-BDF581413C6C}" dt="2023-02-09T22:34:18.630" v="2110" actId="14100"/>
          <ac:spMkLst>
            <pc:docMk/>
            <pc:sldMk cId="1259393634" sldId="1268"/>
            <ac:spMk id="3" creationId="{D0EBF454-7B18-3DF6-D722-2B45B236D89D}"/>
          </ac:spMkLst>
        </pc:spChg>
        <pc:spChg chg="add mod">
          <ac:chgData name="Franck  TEYSSIER" userId="8f2505b0-2e08-42e7-bf6a-42aa5f96e3ef" providerId="ADAL" clId="{C5D62151-C09A-4157-8A87-BDF581413C6C}" dt="2023-02-13T11:04:48.310" v="3493"/>
          <ac:spMkLst>
            <pc:docMk/>
            <pc:sldMk cId="1259393634" sldId="1268"/>
            <ac:spMk id="5" creationId="{E518535D-B976-9DD5-8BCB-CF7031825AED}"/>
          </ac:spMkLst>
        </pc:spChg>
        <pc:spChg chg="add mod">
          <ac:chgData name="Franck  TEYSSIER" userId="8f2505b0-2e08-42e7-bf6a-42aa5f96e3ef" providerId="ADAL" clId="{C5D62151-C09A-4157-8A87-BDF581413C6C}" dt="2023-02-16T08:34:37.791" v="3568" actId="20577"/>
          <ac:spMkLst>
            <pc:docMk/>
            <pc:sldMk cId="1259393634" sldId="1268"/>
            <ac:spMk id="7" creationId="{AB937631-E449-2FD7-5111-2F9DFB4786BF}"/>
          </ac:spMkLst>
        </pc:spChg>
        <pc:spChg chg="add mod">
          <ac:chgData name="Franck  TEYSSIER" userId="8f2505b0-2e08-42e7-bf6a-42aa5f96e3ef" providerId="ADAL" clId="{C5D62151-C09A-4157-8A87-BDF581413C6C}" dt="2023-02-09T22:08:41.216" v="1875" actId="571"/>
          <ac:spMkLst>
            <pc:docMk/>
            <pc:sldMk cId="1259393634" sldId="1268"/>
            <ac:spMk id="8" creationId="{15375B27-2682-5886-42CB-BAF3E5D0FB31}"/>
          </ac:spMkLst>
        </pc:spChg>
        <pc:spChg chg="add mod">
          <ac:chgData name="Franck  TEYSSIER" userId="8f2505b0-2e08-42e7-bf6a-42aa5f96e3ef" providerId="ADAL" clId="{C5D62151-C09A-4157-8A87-BDF581413C6C}" dt="2023-02-09T22:34:13.709" v="2109" actId="1037"/>
          <ac:spMkLst>
            <pc:docMk/>
            <pc:sldMk cId="1259393634" sldId="1268"/>
            <ac:spMk id="9" creationId="{D37DE203-BFB9-DC66-35A0-D0CAEDD15A80}"/>
          </ac:spMkLst>
        </pc:spChg>
        <pc:spChg chg="add mod">
          <ac:chgData name="Franck  TEYSSIER" userId="8f2505b0-2e08-42e7-bf6a-42aa5f96e3ef" providerId="ADAL" clId="{C5D62151-C09A-4157-8A87-BDF581413C6C}" dt="2023-02-10T07:48:46.464" v="3263" actId="20577"/>
          <ac:spMkLst>
            <pc:docMk/>
            <pc:sldMk cId="1259393634" sldId="1268"/>
            <ac:spMk id="10" creationId="{71EA757D-071A-483B-CB50-F5D4ADF058A4}"/>
          </ac:spMkLst>
        </pc:spChg>
        <pc:spChg chg="add mod">
          <ac:chgData name="Franck  TEYSSIER" userId="8f2505b0-2e08-42e7-bf6a-42aa5f96e3ef" providerId="ADAL" clId="{C5D62151-C09A-4157-8A87-BDF581413C6C}" dt="2023-02-10T07:46:54.518" v="3190" actId="20577"/>
          <ac:spMkLst>
            <pc:docMk/>
            <pc:sldMk cId="1259393634" sldId="1268"/>
            <ac:spMk id="11" creationId="{20D26B7E-7F44-2061-DB28-A4868404E185}"/>
          </ac:spMkLst>
        </pc:spChg>
        <pc:cxnChg chg="add">
          <ac:chgData name="Franck  TEYSSIER" userId="8f2505b0-2e08-42e7-bf6a-42aa5f96e3ef" providerId="ADAL" clId="{C5D62151-C09A-4157-8A87-BDF581413C6C}" dt="2023-02-09T22:01:14.729" v="1805" actId="11529"/>
          <ac:cxnSpMkLst>
            <pc:docMk/>
            <pc:sldMk cId="1259393634" sldId="1268"/>
            <ac:cxnSpMk id="6" creationId="{3BA8A41E-60AA-3610-B346-4536B8F6CE95}"/>
          </ac:cxnSpMkLst>
        </pc:cxnChg>
      </pc:sldChg>
      <pc:sldChg chg="addSp modSp add mod ord modAnim">
        <pc:chgData name="Franck  TEYSSIER" userId="8f2505b0-2e08-42e7-bf6a-42aa5f96e3ef" providerId="ADAL" clId="{C5D62151-C09A-4157-8A87-BDF581413C6C}" dt="2023-02-13T11:04:56.853" v="3497"/>
        <pc:sldMkLst>
          <pc:docMk/>
          <pc:sldMk cId="3129319593" sldId="1269"/>
        </pc:sldMkLst>
        <pc:spChg chg="add mod">
          <ac:chgData name="Franck  TEYSSIER" userId="8f2505b0-2e08-42e7-bf6a-42aa5f96e3ef" providerId="ADAL" clId="{C5D62151-C09A-4157-8A87-BDF581413C6C}" dt="2023-02-09T23:00:46.525" v="2391"/>
          <ac:spMkLst>
            <pc:docMk/>
            <pc:sldMk cId="3129319593" sldId="1269"/>
            <ac:spMk id="2" creationId="{DFC90A74-B7BF-0503-DEEC-B4CD2F074C25}"/>
          </ac:spMkLst>
        </pc:spChg>
        <pc:spChg chg="add mod">
          <ac:chgData name="Franck  TEYSSIER" userId="8f2505b0-2e08-42e7-bf6a-42aa5f96e3ef" providerId="ADAL" clId="{C5D62151-C09A-4157-8A87-BDF581413C6C}" dt="2023-02-09T23:00:46.525" v="2391"/>
          <ac:spMkLst>
            <pc:docMk/>
            <pc:sldMk cId="3129319593" sldId="1269"/>
            <ac:spMk id="3" creationId="{AA653B28-9E9D-F9BD-99FB-8F3F1E5287DA}"/>
          </ac:spMkLst>
        </pc:spChg>
        <pc:spChg chg="mod">
          <ac:chgData name="Franck  TEYSSIER" userId="8f2505b0-2e08-42e7-bf6a-42aa5f96e3ef" providerId="ADAL" clId="{C5D62151-C09A-4157-8A87-BDF581413C6C}" dt="2023-02-09T20:37:07.179" v="1100" actId="20577"/>
          <ac:spMkLst>
            <pc:docMk/>
            <pc:sldMk cId="3129319593" sldId="1269"/>
            <ac:spMk id="4" creationId="{E7BEC98D-85DB-453D-A8C2-87CA84173DD0}"/>
          </ac:spMkLst>
        </pc:spChg>
        <pc:spChg chg="add mod">
          <ac:chgData name="Franck  TEYSSIER" userId="8f2505b0-2e08-42e7-bf6a-42aa5f96e3ef" providerId="ADAL" clId="{C5D62151-C09A-4157-8A87-BDF581413C6C}" dt="2023-02-09T23:09:24.682" v="2675" actId="14100"/>
          <ac:spMkLst>
            <pc:docMk/>
            <pc:sldMk cId="3129319593" sldId="1269"/>
            <ac:spMk id="6" creationId="{68505067-6D7F-2EFA-4DD3-DFFEC02BB4AB}"/>
          </ac:spMkLst>
        </pc:spChg>
        <pc:spChg chg="add mod">
          <ac:chgData name="Franck  TEYSSIER" userId="8f2505b0-2e08-42e7-bf6a-42aa5f96e3ef" providerId="ADAL" clId="{C5D62151-C09A-4157-8A87-BDF581413C6C}" dt="2023-02-09T23:00:57.015" v="2423" actId="20577"/>
          <ac:spMkLst>
            <pc:docMk/>
            <pc:sldMk cId="3129319593" sldId="1269"/>
            <ac:spMk id="7" creationId="{6B910DB0-2DBB-4880-B4BD-4758C84C19F3}"/>
          </ac:spMkLst>
        </pc:spChg>
        <pc:spChg chg="add mod">
          <ac:chgData name="Franck  TEYSSIER" userId="8f2505b0-2e08-42e7-bf6a-42aa5f96e3ef" providerId="ADAL" clId="{C5D62151-C09A-4157-8A87-BDF581413C6C}" dt="2023-02-13T11:04:56.853" v="3497"/>
          <ac:spMkLst>
            <pc:docMk/>
            <pc:sldMk cId="3129319593" sldId="1269"/>
            <ac:spMk id="8" creationId="{47CBD902-AB02-D22A-2A73-934DF453C58E}"/>
          </ac:spMkLst>
        </pc:spChg>
        <pc:cxnChg chg="add mod">
          <ac:chgData name="Franck  TEYSSIER" userId="8f2505b0-2e08-42e7-bf6a-42aa5f96e3ef" providerId="ADAL" clId="{C5D62151-C09A-4157-8A87-BDF581413C6C}" dt="2023-02-09T23:00:46.525" v="2391"/>
          <ac:cxnSpMkLst>
            <pc:docMk/>
            <pc:sldMk cId="3129319593" sldId="1269"/>
            <ac:cxnSpMk id="5" creationId="{F2627098-17BB-3879-0194-89F065C185CC}"/>
          </ac:cxnSpMkLst>
        </pc:cxnChg>
      </pc:sldChg>
      <pc:sldChg chg="addSp modSp add mod modAnim">
        <pc:chgData name="Franck  TEYSSIER" userId="8f2505b0-2e08-42e7-bf6a-42aa5f96e3ef" providerId="ADAL" clId="{C5D62151-C09A-4157-8A87-BDF581413C6C}" dt="2023-02-16T08:37:34.586" v="3633" actId="20577"/>
        <pc:sldMkLst>
          <pc:docMk/>
          <pc:sldMk cId="1441429296" sldId="1270"/>
        </pc:sldMkLst>
        <pc:spChg chg="add mod">
          <ac:chgData name="Franck  TEYSSIER" userId="8f2505b0-2e08-42e7-bf6a-42aa5f96e3ef" providerId="ADAL" clId="{C5D62151-C09A-4157-8A87-BDF581413C6C}" dt="2023-02-09T23:09:46.440" v="2676"/>
          <ac:spMkLst>
            <pc:docMk/>
            <pc:sldMk cId="1441429296" sldId="1270"/>
            <ac:spMk id="2" creationId="{DCE5086D-4B2A-1DB2-F316-F0453D85EE21}"/>
          </ac:spMkLst>
        </pc:spChg>
        <pc:spChg chg="add mod">
          <ac:chgData name="Franck  TEYSSIER" userId="8f2505b0-2e08-42e7-bf6a-42aa5f96e3ef" providerId="ADAL" clId="{C5D62151-C09A-4157-8A87-BDF581413C6C}" dt="2023-02-09T23:09:46.440" v="2676"/>
          <ac:spMkLst>
            <pc:docMk/>
            <pc:sldMk cId="1441429296" sldId="1270"/>
            <ac:spMk id="3" creationId="{9C4CD7CF-9C21-973D-4EDB-52A0F2D706D1}"/>
          </ac:spMkLst>
        </pc:spChg>
        <pc:spChg chg="mod">
          <ac:chgData name="Franck  TEYSSIER" userId="8f2505b0-2e08-42e7-bf6a-42aa5f96e3ef" providerId="ADAL" clId="{C5D62151-C09A-4157-8A87-BDF581413C6C}" dt="2023-02-13T09:46:36.087" v="3302" actId="20577"/>
          <ac:spMkLst>
            <pc:docMk/>
            <pc:sldMk cId="1441429296" sldId="1270"/>
            <ac:spMk id="4" creationId="{E7BEC98D-85DB-453D-A8C2-87CA84173DD0}"/>
          </ac:spMkLst>
        </pc:spChg>
        <pc:spChg chg="add mod">
          <ac:chgData name="Franck  TEYSSIER" userId="8f2505b0-2e08-42e7-bf6a-42aa5f96e3ef" providerId="ADAL" clId="{C5D62151-C09A-4157-8A87-BDF581413C6C}" dt="2023-02-16T08:37:34.586" v="3633" actId="20577"/>
          <ac:spMkLst>
            <pc:docMk/>
            <pc:sldMk cId="1441429296" sldId="1270"/>
            <ac:spMk id="6" creationId="{9D8F61FC-548F-783E-A4BF-AE7592B3A36A}"/>
          </ac:spMkLst>
        </pc:spChg>
        <pc:spChg chg="add mod">
          <ac:chgData name="Franck  TEYSSIER" userId="8f2505b0-2e08-42e7-bf6a-42aa5f96e3ef" providerId="ADAL" clId="{C5D62151-C09A-4157-8A87-BDF581413C6C}" dt="2023-02-13T09:47:27.598" v="3381" actId="20577"/>
          <ac:spMkLst>
            <pc:docMk/>
            <pc:sldMk cId="1441429296" sldId="1270"/>
            <ac:spMk id="7" creationId="{F2FCFA19-2CFB-3511-9576-0230DD70ECA7}"/>
          </ac:spMkLst>
        </pc:spChg>
        <pc:spChg chg="add mod">
          <ac:chgData name="Franck  TEYSSIER" userId="8f2505b0-2e08-42e7-bf6a-42aa5f96e3ef" providerId="ADAL" clId="{C5D62151-C09A-4157-8A87-BDF581413C6C}" dt="2023-02-13T11:04:51.637" v="3495"/>
          <ac:spMkLst>
            <pc:docMk/>
            <pc:sldMk cId="1441429296" sldId="1270"/>
            <ac:spMk id="8" creationId="{7B51C003-9FC6-9481-1935-550B6008DC39}"/>
          </ac:spMkLst>
        </pc:spChg>
        <pc:cxnChg chg="add mod">
          <ac:chgData name="Franck  TEYSSIER" userId="8f2505b0-2e08-42e7-bf6a-42aa5f96e3ef" providerId="ADAL" clId="{C5D62151-C09A-4157-8A87-BDF581413C6C}" dt="2023-02-09T23:09:46.440" v="2676"/>
          <ac:cxnSpMkLst>
            <pc:docMk/>
            <pc:sldMk cId="1441429296" sldId="1270"/>
            <ac:cxnSpMk id="5" creationId="{DA931914-1FCB-DE54-898C-106549EEB609}"/>
          </ac:cxnSpMkLst>
        </pc:cxnChg>
      </pc:sldChg>
      <pc:sldChg chg="addSp modSp add mod ord modAnim">
        <pc:chgData name="Franck  TEYSSIER" userId="8f2505b0-2e08-42e7-bf6a-42aa5f96e3ef" providerId="ADAL" clId="{C5D62151-C09A-4157-8A87-BDF581413C6C}" dt="2023-02-16T08:33:16.126" v="3499" actId="20577"/>
        <pc:sldMkLst>
          <pc:docMk/>
          <pc:sldMk cId="512906457" sldId="1271"/>
        </pc:sldMkLst>
        <pc:spChg chg="add mod">
          <ac:chgData name="Franck  TEYSSIER" userId="8f2505b0-2e08-42e7-bf6a-42aa5f96e3ef" providerId="ADAL" clId="{C5D62151-C09A-4157-8A87-BDF581413C6C}" dt="2023-02-09T23:09:48.114" v="2677"/>
          <ac:spMkLst>
            <pc:docMk/>
            <pc:sldMk cId="512906457" sldId="1271"/>
            <ac:spMk id="2" creationId="{06C2F23F-3DB9-7183-E7E8-93F0C2CC7FB0}"/>
          </ac:spMkLst>
        </pc:spChg>
        <pc:spChg chg="add mod">
          <ac:chgData name="Franck  TEYSSIER" userId="8f2505b0-2e08-42e7-bf6a-42aa5f96e3ef" providerId="ADAL" clId="{C5D62151-C09A-4157-8A87-BDF581413C6C}" dt="2023-02-09T23:09:48.114" v="2677"/>
          <ac:spMkLst>
            <pc:docMk/>
            <pc:sldMk cId="512906457" sldId="1271"/>
            <ac:spMk id="3" creationId="{784B77FC-DB0F-A4A2-1155-80C0D95A9F7D}"/>
          </ac:spMkLst>
        </pc:spChg>
        <pc:spChg chg="mod">
          <ac:chgData name="Franck  TEYSSIER" userId="8f2505b0-2e08-42e7-bf6a-42aa5f96e3ef" providerId="ADAL" clId="{C5D62151-C09A-4157-8A87-BDF581413C6C}" dt="2023-02-09T20:38:11.966" v="1143" actId="20577"/>
          <ac:spMkLst>
            <pc:docMk/>
            <pc:sldMk cId="512906457" sldId="1271"/>
            <ac:spMk id="4" creationId="{E7BEC98D-85DB-453D-A8C2-87CA84173DD0}"/>
          </ac:spMkLst>
        </pc:spChg>
        <pc:spChg chg="add mod">
          <ac:chgData name="Franck  TEYSSIER" userId="8f2505b0-2e08-42e7-bf6a-42aa5f96e3ef" providerId="ADAL" clId="{C5D62151-C09A-4157-8A87-BDF581413C6C}" dt="2023-02-16T08:33:16.126" v="3499" actId="20577"/>
          <ac:spMkLst>
            <pc:docMk/>
            <pc:sldMk cId="512906457" sldId="1271"/>
            <ac:spMk id="6" creationId="{AD76D2FB-0722-3754-69F5-D941E732C78C}"/>
          </ac:spMkLst>
        </pc:spChg>
        <pc:spChg chg="add mod">
          <ac:chgData name="Franck  TEYSSIER" userId="8f2505b0-2e08-42e7-bf6a-42aa5f96e3ef" providerId="ADAL" clId="{C5D62151-C09A-4157-8A87-BDF581413C6C}" dt="2023-02-09T23:18:05.129" v="2866" actId="20577"/>
          <ac:spMkLst>
            <pc:docMk/>
            <pc:sldMk cId="512906457" sldId="1271"/>
            <ac:spMk id="7" creationId="{D53DD1A5-5127-F838-49D5-0663B1E7D558}"/>
          </ac:spMkLst>
        </pc:spChg>
        <pc:spChg chg="add mod">
          <ac:chgData name="Franck  TEYSSIER" userId="8f2505b0-2e08-42e7-bf6a-42aa5f96e3ef" providerId="ADAL" clId="{C5D62151-C09A-4157-8A87-BDF581413C6C}" dt="2023-02-13T11:04:55.397" v="3496"/>
          <ac:spMkLst>
            <pc:docMk/>
            <pc:sldMk cId="512906457" sldId="1271"/>
            <ac:spMk id="8" creationId="{09D7C01B-D1CA-CFFA-4604-61C17C9FB0AD}"/>
          </ac:spMkLst>
        </pc:spChg>
        <pc:cxnChg chg="add mod">
          <ac:chgData name="Franck  TEYSSIER" userId="8f2505b0-2e08-42e7-bf6a-42aa5f96e3ef" providerId="ADAL" clId="{C5D62151-C09A-4157-8A87-BDF581413C6C}" dt="2023-02-09T23:09:48.114" v="2677"/>
          <ac:cxnSpMkLst>
            <pc:docMk/>
            <pc:sldMk cId="512906457" sldId="1271"/>
            <ac:cxnSpMk id="5" creationId="{45055CD1-CCA1-D3B6-2CCE-82CB1678F4BA}"/>
          </ac:cxnSpMkLst>
        </pc:cxnChg>
      </pc:sldChg>
      <pc:sldChg chg="addSp modSp add">
        <pc:chgData name="Franck  TEYSSIER" userId="8f2505b0-2e08-42e7-bf6a-42aa5f96e3ef" providerId="ADAL" clId="{C5D62151-C09A-4157-8A87-BDF581413C6C}" dt="2023-02-13T11:04:57.436" v="3498"/>
        <pc:sldMkLst>
          <pc:docMk/>
          <pc:sldMk cId="3740420879" sldId="1272"/>
        </pc:sldMkLst>
        <pc:spChg chg="add mod">
          <ac:chgData name="Franck  TEYSSIER" userId="8f2505b0-2e08-42e7-bf6a-42aa5f96e3ef" providerId="ADAL" clId="{C5D62151-C09A-4157-8A87-BDF581413C6C}" dt="2023-02-13T11:04:57.436" v="3498"/>
          <ac:spMkLst>
            <pc:docMk/>
            <pc:sldMk cId="3740420879" sldId="1272"/>
            <ac:spMk id="8" creationId="{79448910-452C-9BFE-C147-D0C0C6AEEBF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1D1F0-746F-4F70-8383-F9355DA9F81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3C6BDBE-E63A-44B4-A56F-3E91801F0F4A}">
      <dgm:prSet phldrT="[Texte]"/>
      <dgm:spPr/>
      <dgm:t>
        <a:bodyPr/>
        <a:lstStyle/>
        <a:p>
          <a:r>
            <a:rPr lang="fr-FR" dirty="0"/>
            <a:t>Ticket Jira</a:t>
          </a:r>
        </a:p>
      </dgm:t>
    </dgm:pt>
    <dgm:pt modelId="{0FB15396-7BC0-4F0B-8A83-0C56D754E4D7}" type="parTrans" cxnId="{E52B3C46-54BE-4A0D-8BD5-00AE6A621215}">
      <dgm:prSet/>
      <dgm:spPr/>
      <dgm:t>
        <a:bodyPr/>
        <a:lstStyle/>
        <a:p>
          <a:endParaRPr lang="fr-FR"/>
        </a:p>
      </dgm:t>
    </dgm:pt>
    <dgm:pt modelId="{20849608-BD0A-433D-936E-5656974F96CA}" type="sibTrans" cxnId="{E52B3C46-54BE-4A0D-8BD5-00AE6A621215}">
      <dgm:prSet/>
      <dgm:spPr/>
      <dgm:t>
        <a:bodyPr/>
        <a:lstStyle/>
        <a:p>
          <a:endParaRPr lang="fr-FR"/>
        </a:p>
      </dgm:t>
    </dgm:pt>
    <dgm:pt modelId="{841C0BE6-3A04-4D52-9C51-94915FE81F6C}">
      <dgm:prSet phldrT="[Texte]"/>
      <dgm:spPr/>
      <dgm:t>
        <a:bodyPr/>
        <a:lstStyle/>
        <a:p>
          <a:r>
            <a:rPr lang="fr-FR" dirty="0"/>
            <a:t>Branche de </a:t>
          </a:r>
          <a:r>
            <a:rPr lang="fr-FR" dirty="0" err="1"/>
            <a:t>feature</a:t>
          </a:r>
          <a:endParaRPr lang="fr-FR" dirty="0"/>
        </a:p>
      </dgm:t>
    </dgm:pt>
    <dgm:pt modelId="{152D7B05-F587-4B79-AB18-D702B5BBEA47}" type="parTrans" cxnId="{13FF5E4B-D01A-4D24-BDBE-4055D0727045}">
      <dgm:prSet/>
      <dgm:spPr/>
      <dgm:t>
        <a:bodyPr/>
        <a:lstStyle/>
        <a:p>
          <a:endParaRPr lang="fr-FR"/>
        </a:p>
      </dgm:t>
    </dgm:pt>
    <dgm:pt modelId="{F2CFFA3A-B4C2-4DD6-86CC-B1EC00DE812E}" type="sibTrans" cxnId="{13FF5E4B-D01A-4D24-BDBE-4055D0727045}">
      <dgm:prSet/>
      <dgm:spPr/>
      <dgm:t>
        <a:bodyPr/>
        <a:lstStyle/>
        <a:p>
          <a:endParaRPr lang="fr-FR"/>
        </a:p>
      </dgm:t>
    </dgm:pt>
    <dgm:pt modelId="{7C61033F-EF72-48A1-8292-4C93C6A9EE2E}">
      <dgm:prSet phldrT="[Texte]"/>
      <dgm:spPr/>
      <dgm:t>
        <a:bodyPr/>
        <a:lstStyle/>
        <a:p>
          <a:r>
            <a:rPr lang="fr-FR" dirty="0"/>
            <a:t>Fusion ou merge </a:t>
          </a:r>
          <a:r>
            <a:rPr lang="fr-FR" dirty="0" err="1"/>
            <a:t>request</a:t>
          </a:r>
          <a:endParaRPr lang="fr-FR" dirty="0"/>
        </a:p>
      </dgm:t>
    </dgm:pt>
    <dgm:pt modelId="{B6824222-1568-42AB-B035-1DF972083A87}" type="parTrans" cxnId="{226568CB-5227-4AE8-B0F1-CBB355EC930C}">
      <dgm:prSet/>
      <dgm:spPr/>
      <dgm:t>
        <a:bodyPr/>
        <a:lstStyle/>
        <a:p>
          <a:endParaRPr lang="fr-FR"/>
        </a:p>
      </dgm:t>
    </dgm:pt>
    <dgm:pt modelId="{D3AFF48E-8875-479F-8065-5865C2299F2D}" type="sibTrans" cxnId="{226568CB-5227-4AE8-B0F1-CBB355EC930C}">
      <dgm:prSet/>
      <dgm:spPr/>
      <dgm:t>
        <a:bodyPr/>
        <a:lstStyle/>
        <a:p>
          <a:endParaRPr lang="fr-FR"/>
        </a:p>
      </dgm:t>
    </dgm:pt>
    <dgm:pt modelId="{4E55C2E7-E683-40DB-A6FC-F663229FEF8E}">
      <dgm:prSet phldrT="[Texte]"/>
      <dgm:spPr/>
      <dgm:t>
        <a:bodyPr/>
        <a:lstStyle/>
        <a:p>
          <a:r>
            <a:rPr lang="fr-FR" dirty="0"/>
            <a:t>Clôture de ticket Jira</a:t>
          </a:r>
        </a:p>
      </dgm:t>
    </dgm:pt>
    <dgm:pt modelId="{5B4ACC5D-116C-400C-B6ED-FBB5534137FD}" type="parTrans" cxnId="{780716F1-9A28-4F20-822E-5429610C18ED}">
      <dgm:prSet/>
      <dgm:spPr/>
      <dgm:t>
        <a:bodyPr/>
        <a:lstStyle/>
        <a:p>
          <a:endParaRPr lang="fr-FR"/>
        </a:p>
      </dgm:t>
    </dgm:pt>
    <dgm:pt modelId="{00B85C74-0559-4BD9-850F-06ABAF11E902}" type="sibTrans" cxnId="{780716F1-9A28-4F20-822E-5429610C18ED}">
      <dgm:prSet/>
      <dgm:spPr/>
      <dgm:t>
        <a:bodyPr/>
        <a:lstStyle/>
        <a:p>
          <a:endParaRPr lang="fr-FR"/>
        </a:p>
      </dgm:t>
    </dgm:pt>
    <dgm:pt modelId="{79108FB6-FE3D-40D9-BDC1-F3B5C7C6C9EE}">
      <dgm:prSet phldrT="[Texte]"/>
      <dgm:spPr/>
      <dgm:t>
        <a:bodyPr/>
        <a:lstStyle/>
        <a:p>
          <a:r>
            <a:rPr lang="fr-FR" dirty="0"/>
            <a:t>Commit et validation</a:t>
          </a:r>
        </a:p>
      </dgm:t>
    </dgm:pt>
    <dgm:pt modelId="{525E9C0B-3EB5-493E-816C-D63C47E25C1F}" type="parTrans" cxnId="{0D602F14-31CD-4E5A-94EF-BCB571ADB659}">
      <dgm:prSet/>
      <dgm:spPr/>
      <dgm:t>
        <a:bodyPr/>
        <a:lstStyle/>
        <a:p>
          <a:endParaRPr lang="fr-FR"/>
        </a:p>
      </dgm:t>
    </dgm:pt>
    <dgm:pt modelId="{ADD79F09-C851-4863-A4D1-F702A0328F45}" type="sibTrans" cxnId="{0D602F14-31CD-4E5A-94EF-BCB571ADB659}">
      <dgm:prSet/>
      <dgm:spPr/>
      <dgm:t>
        <a:bodyPr/>
        <a:lstStyle/>
        <a:p>
          <a:endParaRPr lang="fr-FR"/>
        </a:p>
      </dgm:t>
    </dgm:pt>
    <dgm:pt modelId="{9C2240D2-8122-44F4-809B-E705EDA2F561}">
      <dgm:prSet phldrT="[Texte]"/>
      <dgm:spPr/>
      <dgm:t>
        <a:bodyPr/>
        <a:lstStyle/>
        <a:p>
          <a:r>
            <a:rPr lang="fr-FR" dirty="0"/>
            <a:t>Incluant le nom du ticket</a:t>
          </a:r>
        </a:p>
      </dgm:t>
    </dgm:pt>
    <dgm:pt modelId="{2B477A5B-BC7A-4BCB-A0D7-32996512E307}" type="parTrans" cxnId="{CE4CF648-4EEF-4B79-8C3C-A20B9E03AAD3}">
      <dgm:prSet/>
      <dgm:spPr/>
      <dgm:t>
        <a:bodyPr/>
        <a:lstStyle/>
        <a:p>
          <a:endParaRPr lang="fr-FR"/>
        </a:p>
      </dgm:t>
    </dgm:pt>
    <dgm:pt modelId="{C2C97C6D-35C2-4DE5-A3D8-CEEE93A7019E}" type="sibTrans" cxnId="{CE4CF648-4EEF-4B79-8C3C-A20B9E03AAD3}">
      <dgm:prSet/>
      <dgm:spPr/>
      <dgm:t>
        <a:bodyPr/>
        <a:lstStyle/>
        <a:p>
          <a:endParaRPr lang="fr-FR"/>
        </a:p>
      </dgm:t>
    </dgm:pt>
    <dgm:pt modelId="{AC265B2B-6C85-4CF3-8696-5607AAECD104}">
      <dgm:prSet phldrT="[Texte]"/>
      <dgm:spPr/>
      <dgm:t>
        <a:bodyPr/>
        <a:lstStyle/>
        <a:p>
          <a:r>
            <a:rPr lang="fr-FR" dirty="0"/>
            <a:t>Incluant le verbe « ferme [ticket ID] » </a:t>
          </a:r>
        </a:p>
      </dgm:t>
    </dgm:pt>
    <dgm:pt modelId="{0DA108E2-903E-4807-8C0F-6D4A5FE85CEE}" type="parTrans" cxnId="{EE405707-0FBD-44B8-8E3A-69FA2FC78B0E}">
      <dgm:prSet/>
      <dgm:spPr/>
      <dgm:t>
        <a:bodyPr/>
        <a:lstStyle/>
        <a:p>
          <a:endParaRPr lang="fr-FR"/>
        </a:p>
      </dgm:t>
    </dgm:pt>
    <dgm:pt modelId="{C39AFF1F-0298-4344-A904-7F695A971D69}" type="sibTrans" cxnId="{EE405707-0FBD-44B8-8E3A-69FA2FC78B0E}">
      <dgm:prSet/>
      <dgm:spPr/>
      <dgm:t>
        <a:bodyPr/>
        <a:lstStyle/>
        <a:p>
          <a:endParaRPr lang="fr-FR"/>
        </a:p>
      </dgm:t>
    </dgm:pt>
    <dgm:pt modelId="{DC526144-34BA-48FB-A0C5-34EA25267D3F}" type="pres">
      <dgm:prSet presAssocID="{E271D1F0-746F-4F70-8383-F9355DA9F818}" presName="Name0" presStyleCnt="0">
        <dgm:presLayoutVars>
          <dgm:dir/>
          <dgm:resizeHandles val="exact"/>
        </dgm:presLayoutVars>
      </dgm:prSet>
      <dgm:spPr/>
    </dgm:pt>
    <dgm:pt modelId="{49049CB6-F426-4BF1-B5BD-17F24105A8A3}" type="pres">
      <dgm:prSet presAssocID="{43C6BDBE-E63A-44B4-A56F-3E91801F0F4A}" presName="node" presStyleLbl="node1" presStyleIdx="0" presStyleCnt="5">
        <dgm:presLayoutVars>
          <dgm:bulletEnabled val="1"/>
        </dgm:presLayoutVars>
      </dgm:prSet>
      <dgm:spPr/>
    </dgm:pt>
    <dgm:pt modelId="{B5CB9952-644F-4277-A669-272713EF59B7}" type="pres">
      <dgm:prSet presAssocID="{20849608-BD0A-433D-936E-5656974F96CA}" presName="sibTrans" presStyleLbl="sibTrans1D1" presStyleIdx="0" presStyleCnt="4"/>
      <dgm:spPr/>
    </dgm:pt>
    <dgm:pt modelId="{78D6B881-5F4E-4FB1-B3EC-22309A9634EE}" type="pres">
      <dgm:prSet presAssocID="{20849608-BD0A-433D-936E-5656974F96CA}" presName="connectorText" presStyleLbl="sibTrans1D1" presStyleIdx="0" presStyleCnt="4"/>
      <dgm:spPr/>
    </dgm:pt>
    <dgm:pt modelId="{D4592838-4305-4B91-A733-908E33591569}" type="pres">
      <dgm:prSet presAssocID="{841C0BE6-3A04-4D52-9C51-94915FE81F6C}" presName="node" presStyleLbl="node1" presStyleIdx="1" presStyleCnt="5">
        <dgm:presLayoutVars>
          <dgm:bulletEnabled val="1"/>
        </dgm:presLayoutVars>
      </dgm:prSet>
      <dgm:spPr/>
    </dgm:pt>
    <dgm:pt modelId="{8310AB05-A5BB-4172-8A0A-43E0C73A045B}" type="pres">
      <dgm:prSet presAssocID="{F2CFFA3A-B4C2-4DD6-86CC-B1EC00DE812E}" presName="sibTrans" presStyleLbl="sibTrans1D1" presStyleIdx="1" presStyleCnt="4"/>
      <dgm:spPr/>
    </dgm:pt>
    <dgm:pt modelId="{1962B538-9F48-4C23-AED9-99792FE9B84B}" type="pres">
      <dgm:prSet presAssocID="{F2CFFA3A-B4C2-4DD6-86CC-B1EC00DE812E}" presName="connectorText" presStyleLbl="sibTrans1D1" presStyleIdx="1" presStyleCnt="4"/>
      <dgm:spPr/>
    </dgm:pt>
    <dgm:pt modelId="{467965B1-B5BB-482E-BED4-26504EA198C3}" type="pres">
      <dgm:prSet presAssocID="{79108FB6-FE3D-40D9-BDC1-F3B5C7C6C9EE}" presName="node" presStyleLbl="node1" presStyleIdx="2" presStyleCnt="5">
        <dgm:presLayoutVars>
          <dgm:bulletEnabled val="1"/>
        </dgm:presLayoutVars>
      </dgm:prSet>
      <dgm:spPr/>
    </dgm:pt>
    <dgm:pt modelId="{052E40C1-0E92-4C2B-A6AB-3A01D8A214C1}" type="pres">
      <dgm:prSet presAssocID="{ADD79F09-C851-4863-A4D1-F702A0328F45}" presName="sibTrans" presStyleLbl="sibTrans1D1" presStyleIdx="2" presStyleCnt="4"/>
      <dgm:spPr/>
    </dgm:pt>
    <dgm:pt modelId="{EFBB6898-247B-4F77-9174-A80AF1342C47}" type="pres">
      <dgm:prSet presAssocID="{ADD79F09-C851-4863-A4D1-F702A0328F45}" presName="connectorText" presStyleLbl="sibTrans1D1" presStyleIdx="2" presStyleCnt="4"/>
      <dgm:spPr/>
    </dgm:pt>
    <dgm:pt modelId="{9A167F5E-092C-4FCC-A551-CF5B7CC7E722}" type="pres">
      <dgm:prSet presAssocID="{7C61033F-EF72-48A1-8292-4C93C6A9EE2E}" presName="node" presStyleLbl="node1" presStyleIdx="3" presStyleCnt="5">
        <dgm:presLayoutVars>
          <dgm:bulletEnabled val="1"/>
        </dgm:presLayoutVars>
      </dgm:prSet>
      <dgm:spPr/>
    </dgm:pt>
    <dgm:pt modelId="{99A42F4F-7E95-43A7-8431-C2B27CB4D25D}" type="pres">
      <dgm:prSet presAssocID="{D3AFF48E-8875-479F-8065-5865C2299F2D}" presName="sibTrans" presStyleLbl="sibTrans1D1" presStyleIdx="3" presStyleCnt="4"/>
      <dgm:spPr/>
    </dgm:pt>
    <dgm:pt modelId="{6C50B8BE-8635-42EF-A8F4-629433E88C37}" type="pres">
      <dgm:prSet presAssocID="{D3AFF48E-8875-479F-8065-5865C2299F2D}" presName="connectorText" presStyleLbl="sibTrans1D1" presStyleIdx="3" presStyleCnt="4"/>
      <dgm:spPr/>
    </dgm:pt>
    <dgm:pt modelId="{F2813533-3CE5-49B1-8D73-A9F4C255032B}" type="pres">
      <dgm:prSet presAssocID="{4E55C2E7-E683-40DB-A6FC-F663229FEF8E}" presName="node" presStyleLbl="node1" presStyleIdx="4" presStyleCnt="5">
        <dgm:presLayoutVars>
          <dgm:bulletEnabled val="1"/>
        </dgm:presLayoutVars>
      </dgm:prSet>
      <dgm:spPr/>
    </dgm:pt>
  </dgm:ptLst>
  <dgm:cxnLst>
    <dgm:cxn modelId="{EE405707-0FBD-44B8-8E3A-69FA2FC78B0E}" srcId="{7C61033F-EF72-48A1-8292-4C93C6A9EE2E}" destId="{AC265B2B-6C85-4CF3-8696-5607AAECD104}" srcOrd="0" destOrd="0" parTransId="{0DA108E2-903E-4807-8C0F-6D4A5FE85CEE}" sibTransId="{C39AFF1F-0298-4344-A904-7F695A971D69}"/>
    <dgm:cxn modelId="{0D602F14-31CD-4E5A-94EF-BCB571ADB659}" srcId="{E271D1F0-746F-4F70-8383-F9355DA9F818}" destId="{79108FB6-FE3D-40D9-BDC1-F3B5C7C6C9EE}" srcOrd="2" destOrd="0" parTransId="{525E9C0B-3EB5-493E-816C-D63C47E25C1F}" sibTransId="{ADD79F09-C851-4863-A4D1-F702A0328F45}"/>
    <dgm:cxn modelId="{D5B54D15-74D1-4918-823D-F1830349A85A}" type="presOf" srcId="{7C61033F-EF72-48A1-8292-4C93C6A9EE2E}" destId="{9A167F5E-092C-4FCC-A551-CF5B7CC7E722}" srcOrd="0" destOrd="0" presId="urn:microsoft.com/office/officeart/2005/8/layout/bProcess3"/>
    <dgm:cxn modelId="{A8AFBB1A-286B-49B8-833E-C02ECAA4F50D}" type="presOf" srcId="{841C0BE6-3A04-4D52-9C51-94915FE81F6C}" destId="{D4592838-4305-4B91-A733-908E33591569}" srcOrd="0" destOrd="0" presId="urn:microsoft.com/office/officeart/2005/8/layout/bProcess3"/>
    <dgm:cxn modelId="{C27AAA2D-DF61-482A-8CDB-47BDE7CC896B}" type="presOf" srcId="{E271D1F0-746F-4F70-8383-F9355DA9F818}" destId="{DC526144-34BA-48FB-A0C5-34EA25267D3F}" srcOrd="0" destOrd="0" presId="urn:microsoft.com/office/officeart/2005/8/layout/bProcess3"/>
    <dgm:cxn modelId="{63463762-2FAD-48B5-B76E-C30820E2267A}" type="presOf" srcId="{4E55C2E7-E683-40DB-A6FC-F663229FEF8E}" destId="{F2813533-3CE5-49B1-8D73-A9F4C255032B}" srcOrd="0" destOrd="0" presId="urn:microsoft.com/office/officeart/2005/8/layout/bProcess3"/>
    <dgm:cxn modelId="{E52B3C46-54BE-4A0D-8BD5-00AE6A621215}" srcId="{E271D1F0-746F-4F70-8383-F9355DA9F818}" destId="{43C6BDBE-E63A-44B4-A56F-3E91801F0F4A}" srcOrd="0" destOrd="0" parTransId="{0FB15396-7BC0-4F0B-8A83-0C56D754E4D7}" sibTransId="{20849608-BD0A-433D-936E-5656974F96CA}"/>
    <dgm:cxn modelId="{AC069C46-1E9E-4ACC-9D3D-0170200B1EFA}" type="presOf" srcId="{79108FB6-FE3D-40D9-BDC1-F3B5C7C6C9EE}" destId="{467965B1-B5BB-482E-BED4-26504EA198C3}" srcOrd="0" destOrd="0" presId="urn:microsoft.com/office/officeart/2005/8/layout/bProcess3"/>
    <dgm:cxn modelId="{CE4CF648-4EEF-4B79-8C3C-A20B9E03AAD3}" srcId="{79108FB6-FE3D-40D9-BDC1-F3B5C7C6C9EE}" destId="{9C2240D2-8122-44F4-809B-E705EDA2F561}" srcOrd="0" destOrd="0" parTransId="{2B477A5B-BC7A-4BCB-A0D7-32996512E307}" sibTransId="{C2C97C6D-35C2-4DE5-A3D8-CEEE93A7019E}"/>
    <dgm:cxn modelId="{13FF5E4B-D01A-4D24-BDBE-4055D0727045}" srcId="{E271D1F0-746F-4F70-8383-F9355DA9F818}" destId="{841C0BE6-3A04-4D52-9C51-94915FE81F6C}" srcOrd="1" destOrd="0" parTransId="{152D7B05-F587-4B79-AB18-D702B5BBEA47}" sibTransId="{F2CFFA3A-B4C2-4DD6-86CC-B1EC00DE812E}"/>
    <dgm:cxn modelId="{BE5ADD75-94C6-4DA3-81F6-348228DD88BE}" type="presOf" srcId="{D3AFF48E-8875-479F-8065-5865C2299F2D}" destId="{99A42F4F-7E95-43A7-8431-C2B27CB4D25D}" srcOrd="0" destOrd="0" presId="urn:microsoft.com/office/officeart/2005/8/layout/bProcess3"/>
    <dgm:cxn modelId="{9D6B8F7A-01A7-4D0C-B5A5-C1C6DE6928ED}" type="presOf" srcId="{ADD79F09-C851-4863-A4D1-F702A0328F45}" destId="{052E40C1-0E92-4C2B-A6AB-3A01D8A214C1}" srcOrd="0" destOrd="0" presId="urn:microsoft.com/office/officeart/2005/8/layout/bProcess3"/>
    <dgm:cxn modelId="{E273277E-D269-4E40-A022-77F67280FAD4}" type="presOf" srcId="{D3AFF48E-8875-479F-8065-5865C2299F2D}" destId="{6C50B8BE-8635-42EF-A8F4-629433E88C37}" srcOrd="1" destOrd="0" presId="urn:microsoft.com/office/officeart/2005/8/layout/bProcess3"/>
    <dgm:cxn modelId="{9AE92E90-32FE-40C9-9537-7E834B6AF474}" type="presOf" srcId="{AC265B2B-6C85-4CF3-8696-5607AAECD104}" destId="{9A167F5E-092C-4FCC-A551-CF5B7CC7E722}" srcOrd="0" destOrd="1" presId="urn:microsoft.com/office/officeart/2005/8/layout/bProcess3"/>
    <dgm:cxn modelId="{0E48A896-F78A-4262-A218-BB99017D04BD}" type="presOf" srcId="{20849608-BD0A-433D-936E-5656974F96CA}" destId="{78D6B881-5F4E-4FB1-B3EC-22309A9634EE}" srcOrd="1" destOrd="0" presId="urn:microsoft.com/office/officeart/2005/8/layout/bProcess3"/>
    <dgm:cxn modelId="{F3F33FAA-EA96-4E99-9B61-0815D2FC6DFC}" type="presOf" srcId="{F2CFFA3A-B4C2-4DD6-86CC-B1EC00DE812E}" destId="{1962B538-9F48-4C23-AED9-99792FE9B84B}" srcOrd="1" destOrd="0" presId="urn:microsoft.com/office/officeart/2005/8/layout/bProcess3"/>
    <dgm:cxn modelId="{AB3749AA-F7F8-430B-B454-A87DD253484C}" type="presOf" srcId="{ADD79F09-C851-4863-A4D1-F702A0328F45}" destId="{EFBB6898-247B-4F77-9174-A80AF1342C47}" srcOrd="1" destOrd="0" presId="urn:microsoft.com/office/officeart/2005/8/layout/bProcess3"/>
    <dgm:cxn modelId="{27AAADBE-A211-4C6B-9958-C419835B7ADF}" type="presOf" srcId="{F2CFFA3A-B4C2-4DD6-86CC-B1EC00DE812E}" destId="{8310AB05-A5BB-4172-8A0A-43E0C73A045B}" srcOrd="0" destOrd="0" presId="urn:microsoft.com/office/officeart/2005/8/layout/bProcess3"/>
    <dgm:cxn modelId="{226568CB-5227-4AE8-B0F1-CBB355EC930C}" srcId="{E271D1F0-746F-4F70-8383-F9355DA9F818}" destId="{7C61033F-EF72-48A1-8292-4C93C6A9EE2E}" srcOrd="3" destOrd="0" parTransId="{B6824222-1568-42AB-B035-1DF972083A87}" sibTransId="{D3AFF48E-8875-479F-8065-5865C2299F2D}"/>
    <dgm:cxn modelId="{652AD8CB-77D6-47E7-A9CC-2083451654CB}" type="presOf" srcId="{20849608-BD0A-433D-936E-5656974F96CA}" destId="{B5CB9952-644F-4277-A669-272713EF59B7}" srcOrd="0" destOrd="0" presId="urn:microsoft.com/office/officeart/2005/8/layout/bProcess3"/>
    <dgm:cxn modelId="{35D53BDB-38A5-4845-A928-27C7E1A314AA}" type="presOf" srcId="{9C2240D2-8122-44F4-809B-E705EDA2F561}" destId="{467965B1-B5BB-482E-BED4-26504EA198C3}" srcOrd="0" destOrd="1" presId="urn:microsoft.com/office/officeart/2005/8/layout/bProcess3"/>
    <dgm:cxn modelId="{780716F1-9A28-4F20-822E-5429610C18ED}" srcId="{E271D1F0-746F-4F70-8383-F9355DA9F818}" destId="{4E55C2E7-E683-40DB-A6FC-F663229FEF8E}" srcOrd="4" destOrd="0" parTransId="{5B4ACC5D-116C-400C-B6ED-FBB5534137FD}" sibTransId="{00B85C74-0559-4BD9-850F-06ABAF11E902}"/>
    <dgm:cxn modelId="{2731D3F1-DB7F-43FA-992B-29878E6B908E}" type="presOf" srcId="{43C6BDBE-E63A-44B4-A56F-3E91801F0F4A}" destId="{49049CB6-F426-4BF1-B5BD-17F24105A8A3}" srcOrd="0" destOrd="0" presId="urn:microsoft.com/office/officeart/2005/8/layout/bProcess3"/>
    <dgm:cxn modelId="{AC9EA308-CCE0-4A69-964A-414C70E38D18}" type="presParOf" srcId="{DC526144-34BA-48FB-A0C5-34EA25267D3F}" destId="{49049CB6-F426-4BF1-B5BD-17F24105A8A3}" srcOrd="0" destOrd="0" presId="urn:microsoft.com/office/officeart/2005/8/layout/bProcess3"/>
    <dgm:cxn modelId="{0D4076ED-74A2-46F3-A9B1-BF900830761A}" type="presParOf" srcId="{DC526144-34BA-48FB-A0C5-34EA25267D3F}" destId="{B5CB9952-644F-4277-A669-272713EF59B7}" srcOrd="1" destOrd="0" presId="urn:microsoft.com/office/officeart/2005/8/layout/bProcess3"/>
    <dgm:cxn modelId="{CD8FC8D7-3C8C-4CFE-A058-16D9A3B82BA7}" type="presParOf" srcId="{B5CB9952-644F-4277-A669-272713EF59B7}" destId="{78D6B881-5F4E-4FB1-B3EC-22309A9634EE}" srcOrd="0" destOrd="0" presId="urn:microsoft.com/office/officeart/2005/8/layout/bProcess3"/>
    <dgm:cxn modelId="{447DE03D-EA4D-4B16-B0E6-1D128679F07A}" type="presParOf" srcId="{DC526144-34BA-48FB-A0C5-34EA25267D3F}" destId="{D4592838-4305-4B91-A733-908E33591569}" srcOrd="2" destOrd="0" presId="urn:microsoft.com/office/officeart/2005/8/layout/bProcess3"/>
    <dgm:cxn modelId="{121ADCB2-8E0E-46E2-AFE8-821BAF9DAEA0}" type="presParOf" srcId="{DC526144-34BA-48FB-A0C5-34EA25267D3F}" destId="{8310AB05-A5BB-4172-8A0A-43E0C73A045B}" srcOrd="3" destOrd="0" presId="urn:microsoft.com/office/officeart/2005/8/layout/bProcess3"/>
    <dgm:cxn modelId="{C8594415-5826-4E6B-862C-C2D89C2043F7}" type="presParOf" srcId="{8310AB05-A5BB-4172-8A0A-43E0C73A045B}" destId="{1962B538-9F48-4C23-AED9-99792FE9B84B}" srcOrd="0" destOrd="0" presId="urn:microsoft.com/office/officeart/2005/8/layout/bProcess3"/>
    <dgm:cxn modelId="{69E43D7E-12B6-4D9C-84CD-C2CA9B917229}" type="presParOf" srcId="{DC526144-34BA-48FB-A0C5-34EA25267D3F}" destId="{467965B1-B5BB-482E-BED4-26504EA198C3}" srcOrd="4" destOrd="0" presId="urn:microsoft.com/office/officeart/2005/8/layout/bProcess3"/>
    <dgm:cxn modelId="{4685982F-9F76-45EC-A07A-005C98C738F6}" type="presParOf" srcId="{DC526144-34BA-48FB-A0C5-34EA25267D3F}" destId="{052E40C1-0E92-4C2B-A6AB-3A01D8A214C1}" srcOrd="5" destOrd="0" presId="urn:microsoft.com/office/officeart/2005/8/layout/bProcess3"/>
    <dgm:cxn modelId="{CB0B39CE-9836-46A9-AA5F-D92EE8AAC624}" type="presParOf" srcId="{052E40C1-0E92-4C2B-A6AB-3A01D8A214C1}" destId="{EFBB6898-247B-4F77-9174-A80AF1342C47}" srcOrd="0" destOrd="0" presId="urn:microsoft.com/office/officeart/2005/8/layout/bProcess3"/>
    <dgm:cxn modelId="{67D2802D-2188-48AB-8C37-62C5FE993266}" type="presParOf" srcId="{DC526144-34BA-48FB-A0C5-34EA25267D3F}" destId="{9A167F5E-092C-4FCC-A551-CF5B7CC7E722}" srcOrd="6" destOrd="0" presId="urn:microsoft.com/office/officeart/2005/8/layout/bProcess3"/>
    <dgm:cxn modelId="{5273876A-4805-49C9-8A13-EDF2A3CD2F6C}" type="presParOf" srcId="{DC526144-34BA-48FB-A0C5-34EA25267D3F}" destId="{99A42F4F-7E95-43A7-8431-C2B27CB4D25D}" srcOrd="7" destOrd="0" presId="urn:microsoft.com/office/officeart/2005/8/layout/bProcess3"/>
    <dgm:cxn modelId="{A03FA844-F5F3-4887-BC8A-A07781DC367A}" type="presParOf" srcId="{99A42F4F-7E95-43A7-8431-C2B27CB4D25D}" destId="{6C50B8BE-8635-42EF-A8F4-629433E88C37}" srcOrd="0" destOrd="0" presId="urn:microsoft.com/office/officeart/2005/8/layout/bProcess3"/>
    <dgm:cxn modelId="{6DF810F5-EB40-4A09-A6EF-1C2E125092F2}" type="presParOf" srcId="{DC526144-34BA-48FB-A0C5-34EA25267D3F}" destId="{F2813533-3CE5-49B1-8D73-A9F4C255032B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B9952-644F-4277-A669-272713EF59B7}">
      <dsp:nvSpPr>
        <dsp:cNvPr id="0" name=""/>
        <dsp:cNvSpPr/>
      </dsp:nvSpPr>
      <dsp:spPr>
        <a:xfrm>
          <a:off x="4113749" y="919048"/>
          <a:ext cx="7078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78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49228" y="961075"/>
        <a:ext cx="36924" cy="7384"/>
      </dsp:txXfrm>
    </dsp:sp>
    <dsp:sp modelId="{49049CB6-F426-4BF1-B5BD-17F24105A8A3}">
      <dsp:nvSpPr>
        <dsp:cNvPr id="0" name=""/>
        <dsp:cNvSpPr/>
      </dsp:nvSpPr>
      <dsp:spPr>
        <a:xfrm>
          <a:off x="904761" y="1531"/>
          <a:ext cx="3210788" cy="1926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Ticket Jira</a:t>
          </a:r>
        </a:p>
      </dsp:txBody>
      <dsp:txXfrm>
        <a:off x="904761" y="1531"/>
        <a:ext cx="3210788" cy="1926473"/>
      </dsp:txXfrm>
    </dsp:sp>
    <dsp:sp modelId="{8310AB05-A5BB-4172-8A0A-43E0C73A045B}">
      <dsp:nvSpPr>
        <dsp:cNvPr id="0" name=""/>
        <dsp:cNvSpPr/>
      </dsp:nvSpPr>
      <dsp:spPr>
        <a:xfrm>
          <a:off x="8063019" y="919048"/>
          <a:ext cx="7078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78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398498" y="961075"/>
        <a:ext cx="36924" cy="7384"/>
      </dsp:txXfrm>
    </dsp:sp>
    <dsp:sp modelId="{D4592838-4305-4B91-A733-908E33591569}">
      <dsp:nvSpPr>
        <dsp:cNvPr id="0" name=""/>
        <dsp:cNvSpPr/>
      </dsp:nvSpPr>
      <dsp:spPr>
        <a:xfrm>
          <a:off x="4854031" y="1531"/>
          <a:ext cx="3210788" cy="1926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Branche de </a:t>
          </a:r>
          <a:r>
            <a:rPr lang="fr-FR" sz="2800" kern="1200" dirty="0" err="1"/>
            <a:t>feature</a:t>
          </a:r>
          <a:endParaRPr lang="fr-FR" sz="2800" kern="1200" dirty="0"/>
        </a:p>
      </dsp:txBody>
      <dsp:txXfrm>
        <a:off x="4854031" y="1531"/>
        <a:ext cx="3210788" cy="1926473"/>
      </dsp:txXfrm>
    </dsp:sp>
    <dsp:sp modelId="{052E40C1-0E92-4C2B-A6AB-3A01D8A214C1}">
      <dsp:nvSpPr>
        <dsp:cNvPr id="0" name=""/>
        <dsp:cNvSpPr/>
      </dsp:nvSpPr>
      <dsp:spPr>
        <a:xfrm>
          <a:off x="2510155" y="1926204"/>
          <a:ext cx="7898540" cy="707881"/>
        </a:xfrm>
        <a:custGeom>
          <a:avLst/>
          <a:gdLst/>
          <a:ahLst/>
          <a:cxnLst/>
          <a:rect l="0" t="0" r="0" b="0"/>
          <a:pathLst>
            <a:path>
              <a:moveTo>
                <a:pt x="7898540" y="0"/>
              </a:moveTo>
              <a:lnTo>
                <a:pt x="7898540" y="371040"/>
              </a:lnTo>
              <a:lnTo>
                <a:pt x="0" y="371040"/>
              </a:lnTo>
              <a:lnTo>
                <a:pt x="0" y="70788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261100" y="2276453"/>
        <a:ext cx="396649" cy="7384"/>
      </dsp:txXfrm>
    </dsp:sp>
    <dsp:sp modelId="{467965B1-B5BB-482E-BED4-26504EA198C3}">
      <dsp:nvSpPr>
        <dsp:cNvPr id="0" name=""/>
        <dsp:cNvSpPr/>
      </dsp:nvSpPr>
      <dsp:spPr>
        <a:xfrm>
          <a:off x="8803301" y="1531"/>
          <a:ext cx="3210788" cy="1926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Commit et validation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200" kern="1200" dirty="0"/>
            <a:t>Incluant le nom du ticket</a:t>
          </a:r>
        </a:p>
      </dsp:txBody>
      <dsp:txXfrm>
        <a:off x="8803301" y="1531"/>
        <a:ext cx="3210788" cy="1926473"/>
      </dsp:txXfrm>
    </dsp:sp>
    <dsp:sp modelId="{99A42F4F-7E95-43A7-8431-C2B27CB4D25D}">
      <dsp:nvSpPr>
        <dsp:cNvPr id="0" name=""/>
        <dsp:cNvSpPr/>
      </dsp:nvSpPr>
      <dsp:spPr>
        <a:xfrm>
          <a:off x="4113749" y="3584002"/>
          <a:ext cx="7078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78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49228" y="3626030"/>
        <a:ext cx="36924" cy="7384"/>
      </dsp:txXfrm>
    </dsp:sp>
    <dsp:sp modelId="{9A167F5E-092C-4FCC-A551-CF5B7CC7E722}">
      <dsp:nvSpPr>
        <dsp:cNvPr id="0" name=""/>
        <dsp:cNvSpPr/>
      </dsp:nvSpPr>
      <dsp:spPr>
        <a:xfrm>
          <a:off x="904761" y="2666486"/>
          <a:ext cx="3210788" cy="1926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Fusion ou merge </a:t>
          </a:r>
          <a:r>
            <a:rPr lang="fr-FR" sz="2800" kern="1200" dirty="0" err="1"/>
            <a:t>request</a:t>
          </a:r>
          <a:endParaRPr lang="fr-FR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200" kern="1200" dirty="0"/>
            <a:t>Incluant le verbe « ferme [ticket ID] » </a:t>
          </a:r>
        </a:p>
      </dsp:txBody>
      <dsp:txXfrm>
        <a:off x="904761" y="2666486"/>
        <a:ext cx="3210788" cy="1926473"/>
      </dsp:txXfrm>
    </dsp:sp>
    <dsp:sp modelId="{F2813533-3CE5-49B1-8D73-A9F4C255032B}">
      <dsp:nvSpPr>
        <dsp:cNvPr id="0" name=""/>
        <dsp:cNvSpPr/>
      </dsp:nvSpPr>
      <dsp:spPr>
        <a:xfrm>
          <a:off x="4854031" y="2666486"/>
          <a:ext cx="3210788" cy="1926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Clôture de ticket Jira</a:t>
          </a:r>
        </a:p>
      </dsp:txBody>
      <dsp:txXfrm>
        <a:off x="4854031" y="2666486"/>
        <a:ext cx="3210788" cy="1926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12.01.2024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Livraison_continue" TargetMode="External"/><Relationship Id="rId3" Type="http://schemas.openxmlformats.org/officeDocument/2006/relationships/hyperlink" Target="https://about.gitlab.com/" TargetMode="External"/><Relationship Id="rId7" Type="http://schemas.openxmlformats.org/officeDocument/2006/relationships/hyperlink" Target="https://fr.wikipedia.org/wiki/Cycle_de_d%C3%A9veloppement_(logiciel)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fr.wikipedia.org/wiki/Automatisation_de_test" TargetMode="External"/><Relationship Id="rId5" Type="http://schemas.openxmlformats.org/officeDocument/2006/relationships/hyperlink" Target="https://fr.wikipedia.org/wiki/Int%C3%A9gration_continue" TargetMode="External"/><Relationship Id="rId4" Type="http://schemas.openxmlformats.org/officeDocument/2006/relationships/hyperlink" Target="https://www.journaldunet.fr/web-tech/guide-de-l-entreprise-digitale/1443818-devop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Git , 2005, </a:t>
            </a:r>
            <a:r>
              <a:rPr lang="fr-FR" dirty="0" err="1"/>
              <a:t>linus</a:t>
            </a:r>
            <a:r>
              <a:rPr lang="fr-FR" dirty="0"/>
              <a:t> </a:t>
            </a:r>
            <a:r>
              <a:rPr lang="fr-FR" dirty="0" err="1"/>
              <a:t>torvald</a:t>
            </a:r>
            <a:r>
              <a:rPr lang="fr-FR" dirty="0"/>
              <a:t>, gestion décentralisée</a:t>
            </a:r>
          </a:p>
          <a:p>
            <a:r>
              <a:rPr lang="fr-FR" dirty="0"/>
              <a:t>Gestion de la globalité du code, pas par fichiers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826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u="sng" dirty="0" err="1">
                <a:solidFill>
                  <a:srgbClr val="303030"/>
                </a:solidFill>
                <a:effectLst/>
                <a:latin typeface="Poppins" panose="00000500000000000000" pitchFamily="2" charset="0"/>
                <a:hlinkClick r:id="rId3"/>
              </a:rPr>
              <a:t>GitLab</a:t>
            </a:r>
            <a:r>
              <a:rPr lang="fr-FR" b="0" i="0" dirty="0">
                <a:solidFill>
                  <a:srgbClr val="303030"/>
                </a:solidFill>
                <a:effectLst/>
                <a:latin typeface="Poppins" panose="00000500000000000000" pitchFamily="2" charset="0"/>
              </a:rPr>
              <a:t> est une plateforme de développement collaborative open source éditée par la société américaine du même nom. Elle couvre l’ensemble des étapes </a:t>
            </a:r>
            <a:r>
              <a:rPr lang="fr-FR" b="0" i="0" u="sng" dirty="0">
                <a:solidFill>
                  <a:srgbClr val="303030"/>
                </a:solidFill>
                <a:effectLst/>
                <a:latin typeface="Poppins" panose="00000500000000000000" pitchFamily="2" charset="0"/>
                <a:hlinkClick r:id="rId4"/>
              </a:rPr>
              <a:t>du DevOps</a:t>
            </a:r>
            <a:r>
              <a:rPr lang="fr-FR" b="0" i="0" dirty="0">
                <a:solidFill>
                  <a:srgbClr val="303030"/>
                </a:solidFill>
                <a:effectLst/>
                <a:latin typeface="Poppins" panose="00000500000000000000" pitchFamily="2" charset="0"/>
              </a:rPr>
              <a:t>. Se basant sur les fonctionnalités du logiciel Git, elle permet de piloter des dépôts de code source et de gérer leurs différentes versions. </a:t>
            </a:r>
          </a:p>
          <a:p>
            <a:r>
              <a:rPr lang="fr-FR" b="0" i="0" dirty="0" err="1">
                <a:solidFill>
                  <a:srgbClr val="303030"/>
                </a:solidFill>
                <a:effectLst/>
                <a:latin typeface="Poppins" panose="00000500000000000000" pitchFamily="2" charset="0"/>
              </a:rPr>
              <a:t>Devop</a:t>
            </a:r>
            <a:r>
              <a:rPr lang="fr-FR" b="0" i="0" dirty="0">
                <a:solidFill>
                  <a:srgbClr val="303030"/>
                </a:solidFill>
                <a:effectLst/>
                <a:latin typeface="Poppins" panose="00000500000000000000" pitchFamily="2" charset="0"/>
              </a:rPr>
              <a:t> : 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le mouvement </a:t>
            </a:r>
            <a:r>
              <a:rPr lang="fr-F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Devops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caractérise principalement par la promotion de l'automatisation et du suivi (</a:t>
            </a:r>
            <a:r>
              <a:rPr lang="fr-F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monitoring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de toutes les étapes de la création d'un logiciel, depuis le développement, l'</a:t>
            </a:r>
            <a:r>
              <a:rPr lang="fr-FR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Intégration continue"/>
              </a:rPr>
              <a:t>intégration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les </a:t>
            </a:r>
            <a:r>
              <a:rPr lang="fr-FR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6" tooltip="Automatisation de test"/>
              </a:rPr>
              <a:t>tests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la livraison jusqu'au déploiement, l'exploitation et la maintenance des infrastructures. Les principes </a:t>
            </a:r>
            <a:r>
              <a:rPr lang="fr-F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Devops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soutiennent des </a:t>
            </a:r>
            <a:r>
              <a:rPr lang="fr-FR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7" tooltip="Cycle de développement (logiciel)"/>
              </a:rPr>
              <a:t>cycles de développement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plus courts, une augmentation de la fréquence des déploiements et des </a:t>
            </a:r>
            <a:r>
              <a:rPr lang="fr-FR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8" tooltip="Livraison continue"/>
              </a:rPr>
              <a:t>livraisons continues</a:t>
            </a:r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644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289686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939800" y="6096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168400" y="761882"/>
            <a:ext cx="122428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1508923"/>
      </p:ext>
    </p:extLst>
  </p:cSld>
  <p:clrMapOvr>
    <a:masterClrMapping/>
  </p:clrMapOvr>
  <p:transition>
    <p:pull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0" cy="6858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168400" y="761881"/>
            <a:ext cx="7264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3980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p:transition>
    <p:pull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168400" y="761881"/>
            <a:ext cx="7264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3200400"/>
            <a:ext cx="24384000" cy="73152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93980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p:transition>
    <p:pull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 - w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1719192"/>
      </p:ext>
    </p:extLst>
  </p:cSld>
  <p:clrMapOvr>
    <a:masterClrMapping/>
  </p:clrMapOvr>
  <p:transition>
    <p:pull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4833600" y="761881"/>
            <a:ext cx="7264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r"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37740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290058"/>
      </p:ext>
    </p:extLst>
  </p:cSld>
  <p:clrMapOvr>
    <a:masterClrMapping/>
  </p:clrMapOvr>
  <p:transition>
    <p:pull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BEF34-721E-D944-82DC-F00246CC2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DD7262-9E6D-6648-8050-D99BD53A0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94A16-961C-2442-91E9-E31571AE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1CA5-09DB-2445-9326-42F013579C6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BC86C7-E3BF-4040-A4F6-6FC20301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615BBC-B64F-554B-8280-50EBCFBD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55200" y="12096915"/>
            <a:ext cx="2311400" cy="523220"/>
          </a:xfrm>
        </p:spPr>
        <p:txBody>
          <a:bodyPr/>
          <a:lstStyle/>
          <a:p>
            <a:fld id="{9598E7EE-6582-0A44-BBF5-A2452BD779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4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93980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232660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22555200" y="12096915"/>
            <a:ext cx="231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‹N°›</a:t>
            </a:fld>
            <a:endParaRPr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BB09FBA-B81B-DEB1-CB58-BA295EEC9BE8}"/>
              </a:ext>
            </a:extLst>
          </p:cNvPr>
          <p:cNvSpPr/>
          <p:nvPr userDrawn="1"/>
        </p:nvSpPr>
        <p:spPr>
          <a:xfrm>
            <a:off x="1168400" y="12185226"/>
            <a:ext cx="2736303" cy="89306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Franck Teyssier</a:t>
            </a:r>
          </a:p>
          <a:p>
            <a:pPr algn="ctr"/>
            <a:r>
              <a:rPr lang="fr-FR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7386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6" r:id="rId2"/>
    <p:sldLayoutId id="2147483680" r:id="rId3"/>
    <p:sldLayoutId id="2147483697" r:id="rId4"/>
    <p:sldLayoutId id="2147483825" r:id="rId5"/>
    <p:sldLayoutId id="2147483824" r:id="rId6"/>
    <p:sldLayoutId id="2147483826" r:id="rId7"/>
  </p:sldLayoutIdLst>
  <p:transition>
    <p:pull/>
  </p:transition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nfluence.tiflex.local:8090/display/RM/Utilisation+de+G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dpsoftware.com/git-cheatshee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docs" TargetMode="External"/><Relationship Id="rId2" Type="http://schemas.openxmlformats.org/officeDocument/2006/relationships/hyperlink" Target="https://guillaumebriday.fr/comment-jutilise-git-mes-astuces-et-bonnes-pratique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ndpsoftware.com/git-cheatsheet.html#loc=workspac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82731D8-7B3C-4E44-B3BE-C029BF42E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9600" b="1" dirty="0"/>
              <a:t>GIT : infrastructure et utilisation</a:t>
            </a:r>
            <a:br>
              <a:rPr lang="fr-FR" sz="9600" b="1" dirty="0"/>
            </a:b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F31C74A-8FB1-42EE-BE92-FB01CF05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1</a:t>
            </a:fld>
            <a:endParaRPr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F2081E55-9ACB-B626-119E-08FB5E60A3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603579"/>
      </p:ext>
    </p:extLst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Préparation des outils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7AA05F-7565-32DC-E909-46338DDDA174}"/>
              </a:ext>
            </a:extLst>
          </p:cNvPr>
          <p:cNvSpPr txBox="1"/>
          <p:nvPr/>
        </p:nvSpPr>
        <p:spPr>
          <a:xfrm>
            <a:off x="7151440" y="3369287"/>
            <a:ext cx="244827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Terminal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90F8B5A-27A8-9AE5-493D-6957696A6D95}"/>
              </a:ext>
            </a:extLst>
          </p:cNvPr>
          <p:cNvSpPr txBox="1"/>
          <p:nvPr/>
        </p:nvSpPr>
        <p:spPr>
          <a:xfrm>
            <a:off x="7151440" y="6858000"/>
            <a:ext cx="244827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 err="1"/>
              <a:t>SourceTree</a:t>
            </a:r>
            <a:r>
              <a:rPr lang="fr-FR" sz="3200" dirty="0"/>
              <a:t> ou autre gui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EA0DB0-752D-F943-9133-7DEFE818F5BA}"/>
              </a:ext>
            </a:extLst>
          </p:cNvPr>
          <p:cNvSpPr txBox="1"/>
          <p:nvPr/>
        </p:nvSpPr>
        <p:spPr>
          <a:xfrm>
            <a:off x="6287344" y="8969087"/>
            <a:ext cx="3312368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Interface interne VS2019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9044322-A3AF-BF90-97A3-32FF5DFD9B34}"/>
              </a:ext>
            </a:extLst>
          </p:cNvPr>
          <p:cNvSpPr txBox="1"/>
          <p:nvPr/>
        </p:nvSpPr>
        <p:spPr>
          <a:xfrm>
            <a:off x="17304568" y="761882"/>
            <a:ext cx="6048672" cy="9482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Utilisation de GIT - R&amp;D Matériel - Confluence (</a:t>
            </a:r>
            <a:r>
              <a:rPr lang="fr-FR" dirty="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tiflex.local</a:t>
            </a:r>
            <a:r>
              <a:rPr lang="fr-FR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D592C8D-1E70-E340-3F92-044D931C22A6}"/>
              </a:ext>
            </a:extLst>
          </p:cNvPr>
          <p:cNvSpPr txBox="1"/>
          <p:nvPr/>
        </p:nvSpPr>
        <p:spPr>
          <a:xfrm>
            <a:off x="9599712" y="3369287"/>
            <a:ext cx="1036915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git config --global user.name bob</a:t>
            </a:r>
          </a:p>
          <a:p>
            <a:r>
              <a:rPr lang="fr-FR" sz="3200" dirty="0"/>
              <a:t>git config --global </a:t>
            </a:r>
            <a:r>
              <a:rPr lang="fr-FR" sz="3200" dirty="0" err="1"/>
              <a:t>user.email</a:t>
            </a:r>
            <a:r>
              <a:rPr lang="fr-FR" sz="3200" dirty="0"/>
              <a:t> mon@email.com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B4E7767-2FC6-CDF6-E062-E6073D4BF677}"/>
              </a:ext>
            </a:extLst>
          </p:cNvPr>
          <p:cNvSpPr txBox="1"/>
          <p:nvPr/>
        </p:nvSpPr>
        <p:spPr>
          <a:xfrm>
            <a:off x="9599712" y="6858000"/>
            <a:ext cx="748883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Installation</a:t>
            </a:r>
          </a:p>
          <a:p>
            <a:r>
              <a:rPr lang="fr-FR" sz="3200" dirty="0"/>
              <a:t>Création du compte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42EC59F-11BA-EF75-BEE7-A97FDE6242D2}"/>
              </a:ext>
            </a:extLst>
          </p:cNvPr>
          <p:cNvSpPr txBox="1"/>
          <p:nvPr/>
        </p:nvSpPr>
        <p:spPr>
          <a:xfrm>
            <a:off x="9599712" y="8977108"/>
            <a:ext cx="748883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Repo déjà configuré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5253A79-7C4B-1F5E-1388-7BFA583DD763}"/>
              </a:ext>
            </a:extLst>
          </p:cNvPr>
          <p:cNvSpPr txBox="1"/>
          <p:nvPr/>
        </p:nvSpPr>
        <p:spPr>
          <a:xfrm>
            <a:off x="7151440" y="4916438"/>
            <a:ext cx="244827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 err="1"/>
              <a:t>Putty</a:t>
            </a:r>
            <a:endParaRPr lang="fr-FR" sz="3200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4F0D04A-0808-9D86-CBB8-E00F223A03AB}"/>
              </a:ext>
            </a:extLst>
          </p:cNvPr>
          <p:cNvSpPr txBox="1"/>
          <p:nvPr/>
        </p:nvSpPr>
        <p:spPr>
          <a:xfrm>
            <a:off x="9599712" y="4916438"/>
            <a:ext cx="1036915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Créer une clé avec </a:t>
            </a:r>
            <a:r>
              <a:rPr lang="fr-FR" sz="3200" dirty="0" err="1"/>
              <a:t>puttygen</a:t>
            </a:r>
            <a:endParaRPr lang="fr-FR" sz="3200" dirty="0"/>
          </a:p>
          <a:p>
            <a:r>
              <a:rPr lang="fr-FR" sz="3200" dirty="0"/>
              <a:t>Ajouter la clé dans Gitlab</a:t>
            </a:r>
          </a:p>
        </p:txBody>
      </p:sp>
      <p:sp>
        <p:nvSpPr>
          <p:cNvPr id="2" name="Espace réservé du numéro de diapositive 2">
            <a:extLst>
              <a:ext uri="{FF2B5EF4-FFF2-40B4-BE49-F238E27FC236}">
                <a16:creationId xmlns:a16="http://schemas.microsoft.com/office/drawing/2014/main" id="{D555DEEE-1CB4-C8BC-F417-EFC4E51D8B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580570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Créer un dépôt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9ADC1C0-FED7-29B8-EE96-C16B0C750714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Localement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0EBF454-7B18-3DF6-D722-2B45B236D89D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Gitlab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BA8A41E-60AA-3610-B346-4536B8F6CE95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B937631-E449-2FD7-5111-2F9DFB4786BF}"/>
              </a:ext>
            </a:extLst>
          </p:cNvPr>
          <p:cNvSpPr txBox="1"/>
          <p:nvPr/>
        </p:nvSpPr>
        <p:spPr>
          <a:xfrm>
            <a:off x="1179894" y="3855989"/>
            <a:ext cx="10369152" cy="304698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Créer un dossier </a:t>
            </a:r>
          </a:p>
          <a:p>
            <a:r>
              <a:rPr lang="fr-FR" sz="3200" dirty="0"/>
              <a:t>git init</a:t>
            </a:r>
          </a:p>
          <a:p>
            <a:r>
              <a:rPr lang="fr-FR" sz="3200" dirty="0"/>
              <a:t>Créer un fichier.txt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status</a:t>
            </a:r>
            <a:r>
              <a:rPr lang="fr-FR" sz="3200" dirty="0"/>
              <a:t> 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add</a:t>
            </a:r>
            <a:r>
              <a:rPr lang="fr-FR" sz="3200" dirty="0"/>
              <a:t> fichier.txt</a:t>
            </a:r>
          </a:p>
          <a:p>
            <a:r>
              <a:rPr lang="fr-FR" sz="3200" dirty="0"/>
              <a:t>Git commit –m « ajout de fichier.txt »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37DE203-BFB9-DC66-35A0-D0CAEDD15A80}"/>
              </a:ext>
            </a:extLst>
          </p:cNvPr>
          <p:cNvSpPr txBox="1"/>
          <p:nvPr/>
        </p:nvSpPr>
        <p:spPr>
          <a:xfrm>
            <a:off x="12480032" y="3855989"/>
            <a:ext cx="10369152" cy="206210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Créer un dépôt</a:t>
            </a:r>
          </a:p>
          <a:p>
            <a:r>
              <a:rPr lang="fr-FR" sz="3200" dirty="0"/>
              <a:t>Utiliser l’IDE en ligne / Créer un fichier</a:t>
            </a:r>
          </a:p>
          <a:p>
            <a:r>
              <a:rPr lang="fr-FR" sz="3200" dirty="0"/>
              <a:t>Ajouter la modifications</a:t>
            </a:r>
          </a:p>
          <a:p>
            <a:r>
              <a:rPr lang="fr-FR" sz="3200" dirty="0" err="1"/>
              <a:t>Commiter</a:t>
            </a:r>
            <a:r>
              <a:rPr lang="fr-FR" sz="3200" dirty="0"/>
              <a:t> le contenu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1EA757D-071A-483B-CB50-F5D4ADF058A4}"/>
              </a:ext>
            </a:extLst>
          </p:cNvPr>
          <p:cNvSpPr txBox="1"/>
          <p:nvPr/>
        </p:nvSpPr>
        <p:spPr>
          <a:xfrm>
            <a:off x="1184085" y="7530547"/>
            <a:ext cx="10369152" cy="304698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Ajouter un répertoire /release</a:t>
            </a:r>
          </a:p>
          <a:p>
            <a:r>
              <a:rPr lang="fr-FR" sz="3200" dirty="0"/>
              <a:t>Ajouter un fichier /release/</a:t>
            </a:r>
            <a:r>
              <a:rPr lang="fr-FR" sz="3200" dirty="0" err="1"/>
              <a:t>monbinaire.bin</a:t>
            </a:r>
            <a:endParaRPr lang="fr-FR" sz="3200" dirty="0"/>
          </a:p>
          <a:p>
            <a:r>
              <a:rPr lang="fr-FR" sz="3200" dirty="0"/>
              <a:t>Ajouter un fichier readme.md</a:t>
            </a:r>
          </a:p>
          <a:p>
            <a:r>
              <a:rPr lang="fr-FR" sz="3200" dirty="0"/>
              <a:t>Vérifier le </a:t>
            </a:r>
            <a:r>
              <a:rPr lang="fr-FR" sz="3200" dirty="0" err="1"/>
              <a:t>status</a:t>
            </a:r>
            <a:endParaRPr lang="fr-FR" sz="3200" dirty="0"/>
          </a:p>
          <a:p>
            <a:r>
              <a:rPr lang="fr-FR" sz="3200" dirty="0"/>
              <a:t>Ajouter un fichier .</a:t>
            </a:r>
            <a:r>
              <a:rPr lang="fr-FR" sz="3200" dirty="0" err="1"/>
              <a:t>gitignore</a:t>
            </a:r>
            <a:endParaRPr lang="fr-FR" sz="3200" dirty="0"/>
          </a:p>
          <a:p>
            <a:r>
              <a:rPr lang="fr-FR" sz="3200" dirty="0"/>
              <a:t>Ajouter les </a:t>
            </a:r>
            <a:r>
              <a:rPr lang="fr-FR" sz="3200" dirty="0" err="1"/>
              <a:t>fichers</a:t>
            </a:r>
            <a:r>
              <a:rPr lang="fr-FR" sz="3200" dirty="0"/>
              <a:t> et vérifier le </a:t>
            </a:r>
            <a:r>
              <a:rPr lang="fr-FR" sz="3200" dirty="0" err="1"/>
              <a:t>status</a:t>
            </a:r>
            <a:endParaRPr lang="fr-FR" sz="3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0D26B7E-7F44-2061-DB28-A4868404E185}"/>
              </a:ext>
            </a:extLst>
          </p:cNvPr>
          <p:cNvSpPr txBox="1"/>
          <p:nvPr/>
        </p:nvSpPr>
        <p:spPr>
          <a:xfrm>
            <a:off x="12480032" y="7502758"/>
            <a:ext cx="1036915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Utiliser l’interface pour créer des fichiers</a:t>
            </a:r>
          </a:p>
          <a:p>
            <a:endParaRPr lang="fr-FR" sz="3200" dirty="0"/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E518535D-B976-9DD5-8BCB-CF7031825A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9393634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Cloner un dépôt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A076455-EDB3-35BD-0108-6E9DCE2743F7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Terminal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4837E27-DF10-C463-8C5B-F37098A99B3E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un Gui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2B3CB33-1E23-C5A8-87EB-3C6CB0BB0D4B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B31B1D7-F218-A10B-368E-37067FD16EC2}"/>
              </a:ext>
            </a:extLst>
          </p:cNvPr>
          <p:cNvSpPr txBox="1"/>
          <p:nvPr/>
        </p:nvSpPr>
        <p:spPr>
          <a:xfrm>
            <a:off x="1179894" y="3855989"/>
            <a:ext cx="1036915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Récupérer l’adresse du dépôt</a:t>
            </a:r>
          </a:p>
          <a:p>
            <a:r>
              <a:rPr lang="fr-FR" sz="3200" dirty="0"/>
              <a:t>Git clone gitlab.tiflex.com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98B6D10-5BC1-09B8-DD77-969A691F0105}"/>
              </a:ext>
            </a:extLst>
          </p:cNvPr>
          <p:cNvSpPr txBox="1"/>
          <p:nvPr/>
        </p:nvSpPr>
        <p:spPr>
          <a:xfrm>
            <a:off x="12480032" y="3855989"/>
            <a:ext cx="1036915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Ajouter le repo avec l’interface</a:t>
            </a:r>
          </a:p>
        </p:txBody>
      </p:sp>
      <p:sp>
        <p:nvSpPr>
          <p:cNvPr id="8" name="Espace réservé du numéro de diapositive 2">
            <a:extLst>
              <a:ext uri="{FF2B5EF4-FFF2-40B4-BE49-F238E27FC236}">
                <a16:creationId xmlns:a16="http://schemas.microsoft.com/office/drawing/2014/main" id="{A64E6CDF-0D81-FBF2-267D-084A8BA4B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1660192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Modifier les fichiers pour un commit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CE5086D-4B2A-1DB2-F316-F0453D85EE21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Terminal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4CD7CF-9C21-973D-4EDB-52A0F2D706D1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un Gui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A931914-1FCB-DE54-898C-106549EEB609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9D8F61FC-548F-783E-A4BF-AE7592B3A36A}"/>
              </a:ext>
            </a:extLst>
          </p:cNvPr>
          <p:cNvSpPr txBox="1"/>
          <p:nvPr/>
        </p:nvSpPr>
        <p:spPr>
          <a:xfrm>
            <a:off x="1179893" y="3855989"/>
            <a:ext cx="10724071" cy="403187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Créer un fichier</a:t>
            </a:r>
          </a:p>
          <a:p>
            <a:r>
              <a:rPr lang="fr-FR" sz="3200" dirty="0"/>
              <a:t>Monfichier.txt</a:t>
            </a:r>
          </a:p>
          <a:p>
            <a:r>
              <a:rPr lang="fr-FR" sz="3200" dirty="0"/>
              <a:t>Voir le </a:t>
            </a:r>
            <a:r>
              <a:rPr lang="fr-FR" sz="3200" dirty="0" err="1"/>
              <a:t>status</a:t>
            </a:r>
            <a:r>
              <a:rPr lang="fr-FR" sz="3200" dirty="0"/>
              <a:t> des fichiers 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status</a:t>
            </a:r>
            <a:endParaRPr lang="fr-FR" sz="3200" dirty="0"/>
          </a:p>
          <a:p>
            <a:r>
              <a:rPr lang="fr-FR" sz="3200" dirty="0"/>
              <a:t>Ajouter des  fichiers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add</a:t>
            </a:r>
            <a:r>
              <a:rPr lang="fr-FR" sz="3200" dirty="0"/>
              <a:t> monfichier.txt</a:t>
            </a:r>
          </a:p>
          <a:p>
            <a:r>
              <a:rPr lang="fr-FR" sz="3200" dirty="0"/>
              <a:t>Annuler l’ajout</a:t>
            </a:r>
          </a:p>
          <a:p>
            <a:r>
              <a:rPr lang="fr-FR" sz="3200" dirty="0"/>
              <a:t>Git reset monfichier.txt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FCFA19-2CFB-3511-9576-0230DD70ECA7}"/>
              </a:ext>
            </a:extLst>
          </p:cNvPr>
          <p:cNvSpPr txBox="1"/>
          <p:nvPr/>
        </p:nvSpPr>
        <p:spPr>
          <a:xfrm>
            <a:off x="12480032" y="3855989"/>
            <a:ext cx="10369152" cy="156966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Choisir via l’interface </a:t>
            </a:r>
          </a:p>
          <a:p>
            <a:r>
              <a:rPr lang="fr-FR" sz="3200" dirty="0"/>
              <a:t>Indexer des changements</a:t>
            </a:r>
          </a:p>
          <a:p>
            <a:r>
              <a:rPr lang="fr-FR" sz="3200" dirty="0"/>
              <a:t>Rejeter des changements</a:t>
            </a:r>
          </a:p>
        </p:txBody>
      </p:sp>
      <p:sp>
        <p:nvSpPr>
          <p:cNvPr id="8" name="Espace réservé du numéro de diapositive 2">
            <a:extLst>
              <a:ext uri="{FF2B5EF4-FFF2-40B4-BE49-F238E27FC236}">
                <a16:creationId xmlns:a16="http://schemas.microsoft.com/office/drawing/2014/main" id="{7B51C003-9FC6-9481-1935-550B6008DC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1429296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Remiser du code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6C2F23F-3DB9-7183-E7E8-93F0C2CC7FB0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Terminal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84B77FC-DB0F-A4A2-1155-80C0D95A9F7D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un Gui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5055CD1-CCA1-D3B6-2CCE-82CB1678F4BA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AD76D2FB-0722-3754-69F5-D941E732C78C}"/>
              </a:ext>
            </a:extLst>
          </p:cNvPr>
          <p:cNvSpPr txBox="1"/>
          <p:nvPr/>
        </p:nvSpPr>
        <p:spPr>
          <a:xfrm>
            <a:off x="1179893" y="3855989"/>
            <a:ext cx="10724071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Choisir les fichiers à remiser 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stash</a:t>
            </a:r>
            <a:r>
              <a:rPr lang="fr-FR" sz="3200" dirty="0"/>
              <a:t> push ‘nom du </a:t>
            </a:r>
            <a:r>
              <a:rPr lang="fr-FR" sz="3200" dirty="0" err="1"/>
              <a:t>stash</a:t>
            </a:r>
            <a:r>
              <a:rPr lang="fr-FR" sz="3200" dirty="0"/>
              <a:t>’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53DD1A5-5127-F838-49D5-0663B1E7D558}"/>
              </a:ext>
            </a:extLst>
          </p:cNvPr>
          <p:cNvSpPr txBox="1"/>
          <p:nvPr/>
        </p:nvSpPr>
        <p:spPr>
          <a:xfrm>
            <a:off x="12480032" y="3855989"/>
            <a:ext cx="10369152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Choisir les fichiers via l’interface</a:t>
            </a:r>
          </a:p>
          <a:p>
            <a:r>
              <a:rPr lang="fr-FR" sz="3200" dirty="0"/>
              <a:t>Donner un nom et remiser</a:t>
            </a:r>
          </a:p>
        </p:txBody>
      </p:sp>
      <p:sp>
        <p:nvSpPr>
          <p:cNvPr id="8" name="Espace réservé du numéro de diapositive 2">
            <a:extLst>
              <a:ext uri="{FF2B5EF4-FFF2-40B4-BE49-F238E27FC236}">
                <a16:creationId xmlns:a16="http://schemas.microsoft.com/office/drawing/2014/main" id="{09D7C01B-D1CA-CFFA-4604-61C17C9FB0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2906457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Créer une branche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FC90A74-B7BF-0503-DEEC-B4CD2F074C25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Terminal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653B28-9E9D-F9BD-99FB-8F3F1E5287DA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un Gui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2627098-17BB-3879-0194-89F065C185CC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68505067-6D7F-2EFA-4DD3-DFFEC02BB4AB}"/>
              </a:ext>
            </a:extLst>
          </p:cNvPr>
          <p:cNvSpPr txBox="1"/>
          <p:nvPr/>
        </p:nvSpPr>
        <p:spPr>
          <a:xfrm>
            <a:off x="1179893" y="3855989"/>
            <a:ext cx="10724071" cy="206210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Créer une branche depuis une autre branche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checkout</a:t>
            </a:r>
            <a:r>
              <a:rPr lang="fr-FR" sz="3200" dirty="0"/>
              <a:t> –b &lt;</a:t>
            </a:r>
            <a:r>
              <a:rPr lang="fr-FR" sz="3200" dirty="0" err="1"/>
              <a:t>mabranche</a:t>
            </a:r>
            <a:r>
              <a:rPr lang="fr-FR" sz="3200" dirty="0"/>
              <a:t>&gt;</a:t>
            </a:r>
          </a:p>
          <a:p>
            <a:r>
              <a:rPr lang="fr-FR" sz="3200" dirty="0"/>
              <a:t>Créer une branche qui suit une branche distante</a:t>
            </a:r>
          </a:p>
          <a:p>
            <a:r>
              <a:rPr lang="fr-FR" sz="3200" dirty="0"/>
              <a:t>git </a:t>
            </a:r>
            <a:r>
              <a:rPr lang="fr-FR" sz="3200" dirty="0" err="1"/>
              <a:t>branch</a:t>
            </a:r>
            <a:r>
              <a:rPr lang="fr-FR" sz="3200" dirty="0"/>
              <a:t> –</a:t>
            </a:r>
            <a:r>
              <a:rPr lang="fr-FR" sz="3200" dirty="0" err="1"/>
              <a:t>track</a:t>
            </a:r>
            <a:r>
              <a:rPr lang="fr-FR" sz="3200" dirty="0"/>
              <a:t> &lt;</a:t>
            </a:r>
            <a:r>
              <a:rPr lang="fr-FR" sz="3200" dirty="0" err="1"/>
              <a:t>mabranche</a:t>
            </a:r>
            <a:r>
              <a:rPr lang="fr-FR" sz="3200" dirty="0"/>
              <a:t>&gt; &lt;</a:t>
            </a:r>
            <a:r>
              <a:rPr lang="fr-FR" sz="3200" dirty="0" err="1"/>
              <a:t>mabranchesuleserveur</a:t>
            </a:r>
            <a:r>
              <a:rPr lang="fr-FR" sz="3200" dirty="0"/>
              <a:t>&gt;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910DB0-2DBB-4880-B4BD-4758C84C19F3}"/>
              </a:ext>
            </a:extLst>
          </p:cNvPr>
          <p:cNvSpPr txBox="1"/>
          <p:nvPr/>
        </p:nvSpPr>
        <p:spPr>
          <a:xfrm>
            <a:off x="12480032" y="3855989"/>
            <a:ext cx="1036915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Ajouter via l’interface</a:t>
            </a:r>
          </a:p>
        </p:txBody>
      </p:sp>
      <p:sp>
        <p:nvSpPr>
          <p:cNvPr id="8" name="Espace réservé du numéro de diapositive 2">
            <a:extLst>
              <a:ext uri="{FF2B5EF4-FFF2-40B4-BE49-F238E27FC236}">
                <a16:creationId xmlns:a16="http://schemas.microsoft.com/office/drawing/2014/main" id="{47CBD902-AB02-D22A-2A73-934DF453C5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931959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7BEC98D-85DB-453D-A8C2-87CA841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Faire une fusion de branches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CE5086D-4B2A-1DB2-F316-F0453D85EE21}"/>
              </a:ext>
            </a:extLst>
          </p:cNvPr>
          <p:cNvSpPr txBox="1"/>
          <p:nvPr/>
        </p:nvSpPr>
        <p:spPr>
          <a:xfrm>
            <a:off x="1179894" y="2643643"/>
            <a:ext cx="11012106" cy="584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Terminal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4CD7CF-9C21-973D-4EDB-52A0F2D706D1}"/>
              </a:ext>
            </a:extLst>
          </p:cNvPr>
          <p:cNvSpPr txBox="1"/>
          <p:nvPr/>
        </p:nvSpPr>
        <p:spPr>
          <a:xfrm>
            <a:off x="12191999" y="2643644"/>
            <a:ext cx="11012101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Sur un Gui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A931914-1FCB-DE54-898C-106549EEB609}"/>
              </a:ext>
            </a:extLst>
          </p:cNvPr>
          <p:cNvCxnSpPr/>
          <p:nvPr/>
        </p:nvCxnSpPr>
        <p:spPr>
          <a:xfrm>
            <a:off x="12192000" y="2465512"/>
            <a:ext cx="0" cy="8352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9D8F61FC-548F-783E-A4BF-AE7592B3A36A}"/>
              </a:ext>
            </a:extLst>
          </p:cNvPr>
          <p:cNvSpPr txBox="1"/>
          <p:nvPr/>
        </p:nvSpPr>
        <p:spPr>
          <a:xfrm>
            <a:off x="1179893" y="3855989"/>
            <a:ext cx="10724071" cy="206210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Se placer sur la branche à fusionner</a:t>
            </a:r>
          </a:p>
          <a:p>
            <a:r>
              <a:rPr lang="fr-FR" sz="3200" dirty="0"/>
              <a:t>git switch &lt;</a:t>
            </a:r>
            <a:r>
              <a:rPr lang="fr-FR" sz="3200" dirty="0" err="1"/>
              <a:t>mabranche</a:t>
            </a:r>
            <a:r>
              <a:rPr lang="fr-FR" sz="3200" dirty="0"/>
              <a:t>&gt;</a:t>
            </a:r>
          </a:p>
          <a:p>
            <a:r>
              <a:rPr lang="fr-FR" sz="3200" dirty="0"/>
              <a:t>Fusionner </a:t>
            </a:r>
          </a:p>
          <a:p>
            <a:r>
              <a:rPr lang="fr-FR" sz="3200" dirty="0"/>
              <a:t>git merge &lt;</a:t>
            </a:r>
            <a:r>
              <a:rPr lang="fr-FR" sz="3200" dirty="0" err="1"/>
              <a:t>brancheavecunefeature</a:t>
            </a:r>
            <a:r>
              <a:rPr lang="fr-FR" sz="3200" dirty="0"/>
              <a:t>&gt;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FCFA19-2CFB-3511-9576-0230DD70ECA7}"/>
              </a:ext>
            </a:extLst>
          </p:cNvPr>
          <p:cNvSpPr txBox="1"/>
          <p:nvPr/>
        </p:nvSpPr>
        <p:spPr>
          <a:xfrm>
            <a:off x="12480032" y="3855989"/>
            <a:ext cx="1036915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Choisir via l’interface</a:t>
            </a:r>
          </a:p>
        </p:txBody>
      </p:sp>
      <p:sp>
        <p:nvSpPr>
          <p:cNvPr id="8" name="Espace réservé du numéro de diapositive 2">
            <a:extLst>
              <a:ext uri="{FF2B5EF4-FFF2-40B4-BE49-F238E27FC236}">
                <a16:creationId xmlns:a16="http://schemas.microsoft.com/office/drawing/2014/main" id="{79448910-452C-9BFE-C147-D0C0C6AEEB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16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42087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9182100" cy="715581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S</a:t>
            </a:r>
            <a:r>
              <a:rPr lang="en-US" dirty="0" err="1">
                <a:solidFill>
                  <a:schemeClr val="accent2"/>
                </a:solidFill>
              </a:rPr>
              <a:t>ommaire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2</a:t>
            </a:fld>
            <a:endParaRPr/>
          </a:p>
        </p:txBody>
      </p:sp>
      <p:sp>
        <p:nvSpPr>
          <p:cNvPr id="20" name="AutoShape 2" descr="data:image/svg+xml;base64,PHN2ZyB4bWxucz0iaHR0cDovL3d3dy53My5vcmcvMjAwMC9zdmciIHhtbG5zOnhsaW5rPSJodHRwOi8vd3d3LnczLm9yZy8xOTk5L3hsaW5rIiB3aWR0aD0iMzIiIGhlaWdodD0iMzIiIHZpZXdCb3g9IjAgMCAzMiAzMiI+CiAgPGRlZnM+CiAgICA8cG9seWdvbiBpZD0ic21hbGwtdmlzZW1lLXYzLWEiIHBvaW50cz0iMCAwIDMyIDAgMzIgMzIgMCAzMiIvPgogIDwvZGVmcz4KICA8ZyBmaWxsPSJub25lIiBmaWxsLXJ1bGU9ImV2ZW5vZGQiPgogICAgPG1hc2sgaWQ9InNtYWxsLXZpc2VtZS12My1iIiBmaWxsPSIjZmZmIj4KICAgICAgPHVzZSB4bGluazpocmVmPSIjc21hbGwtdmlzZW1lLXYzLWEiLz4KICAgIDwvbWFzaz4KICAgIDx1c2UgZmlsbD0iIzQyODVGNCIgeGxpbms6aHJlZj0iI3NtYWxsLXZpc2VtZS12My1hIi8+CiAgICA8cGF0aCBmaWxsPSIjRDJFM0ZDIiBkPSJNMCwxNS4yMzk3OTYzIEMyLjU0Mzg1NzE0LDE4Ljg3MDUyMDMgNS42NTIsMjIuMDgyMTk0NiA5LjIwMjI4NTcxLDI0Ljc0NDg3NjkgQzEzLjIxMTU3MTQsMjcuNzUxNzA3NyAxOC43ODg0Mjg2LDI3Ljc1MTcwNzcgMjIuNzk3NzE0MywyNC43NDQ4NzY5IEMyNi4zNDgsMjIuMDgyMTk0NiAyOS40NTYxNDI5LDE4Ljg3MDUyMDMgMzIsMTUuMjM5Nzk2MyBMMzIsLTcgTDAsLTcgTDAsMTUuMjM5Nzk2MyBaIiBtYXNrPSJ1cmwoI3NtYWxsLXZpc2VtZS12My1iKSIvPgogICAgPHBhdGggZmlsbD0iIzQyODVGNCIgZmlsbC1vcGFjaXR5PSIuNiIgZD0iTTE2LDIxLjIzMDY0OTIgQzE2LjkyNjA5OTEsMjEuMjMwNjQ5MiAxNy43OTEyNDY3LDIxLjQ5NDMxNTcgMTguNTI3MjEzNSwyMS45NTE1MDE5IEMxOC44MTA0NDEsMjIuMTI3MzMwOSAxOS4xMzYyNzM4LDIxLjc4ODc0ODUgMTguOTQwMzc5OSwyMS41MTY0Njc0IEMxOC4yNzg1NTU2LDIwLjU5NzMyNjMgMTcuMjA4MTEzNiwyMCAxNiwyMCBDMTQuNzkxODg2NCwyMCAxMy43MjE0NDQ0LDIwLjU5NzMyNjMgMTMuMDU5NjIwMSwyMS41MTY0Njc0IEMxMi44NjM3MjYyLDIxLjc4ODc0ODUgMTMuMTg5NTU5LDIyLjEyNzMzMDkgMTMuNDcyNzg2NSwyMS45NTE1MDE5IEMxNC4yMDg3NTMzLDIxLjQ5NDMxNTcgMTUuMDczOTAwOSwyMS4yMzA2NDkyIDE2LDIxLjIzMDY0OTIiIG1hc2s9InVybCgjc21hbGwtdmlzZW1lLXYzLWIpIi8+CiAgICA8cGF0aCBzdHJva2U9IiM0Mjg1RjQiIHN0cm9rZS1saW5lY2FwPSJzcXVhcmUiIGQ9Ik0yNSwxMyBDMjMsMTUuMzMzMzMzMyAyMCwxNi41IDE2LDE2LjUgQzEyLDE2LjUgOSwxNS4zMzMzMzMzIDcsMTMgTDEzLDEwLjUgTDE5LDEwLjUgTDI1LDEzIFoiIG1hc2s9InVybCgjc21hbGwtdmlzZW1lLXYzLWIpIi8+CiAgICA8cG9seWdvbiBmaWxsPSIjNDI4NUY0IiBmaWxsLXJ1bGU9Im5vbnplcm8iIHBvaW50cz0iOCAxNCA3IDEzIDI1IDEzIDI0IDE0IiBtYXNrPSJ1cmwoI3NtYWxsLXZpc2VtZS12My1iKSIvPgogICAgPHBhdGggc3Ryb2tlPSIjNDI4NUY0IiBzdHJva2UtbGluZWNhcD0icm91bmQiIGQ9Ik0yMCwzIEwxNy43Njc4NzUsNS4yNTg5MjYyMiBDMTYuNzkxNSw2LjI0NzAyNDU5IDE1LjIwODUsNi4yNDcwMjQ1OSAxNC4yMzIxMjUsNS4yNTg5MjYyMiBMMTIsMyIgbWFzaz0idXJsKCNzbWFsbC12aXNlbWUtdjMtYikiLz4KICA8L2c+Cjwvc3ZnPgo=">
            <a:extLst>
              <a:ext uri="{FF2B5EF4-FFF2-40B4-BE49-F238E27FC236}">
                <a16:creationId xmlns:a16="http://schemas.microsoft.com/office/drawing/2014/main" id="{F822A762-61DD-4FDB-B471-FC4EB08474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7850" y="-2063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8FCFD9DC-F7A1-4902-A3C6-D8D3A0CE4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39542"/>
            <a:ext cx="65" cy="22571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25392" rIns="0" bIns="-25392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800" dirty="0">
              <a:latin typeface="Arial" panose="020B0604020202020204" pitchFamily="34" charset="0"/>
            </a:endParaRPr>
          </a:p>
        </p:txBody>
      </p:sp>
      <p:sp>
        <p:nvSpPr>
          <p:cNvPr id="23" name="AutoShape 5" descr="data:image/svg+xml;base64,PHN2ZyB4bWxucz0iaHR0cDovL3d3dy53My5vcmcvMjAwMC9zdmciIHhtbG5zOnhsaW5rPSJodHRwOi8vd3d3LnczLm9yZy8xOTk5L3hsaW5rIiB3aWR0aD0iMzIiIGhlaWdodD0iMzIiIHZpZXdCb3g9IjAgMCAzMiAzMiI+CiAgPGRlZnM+CiAgICA8cG9seWdvbiBpZD0ic21hbGwtdmlzZW1lLXYzLWEiIHBvaW50cz0iMCAwIDMyIDAgMzIgMzIgMCAzMiIvPgogIDwvZGVmcz4KICA8ZyBmaWxsPSJub25lIiBmaWxsLXJ1bGU9ImV2ZW5vZGQiPgogICAgPG1hc2sgaWQ9InNtYWxsLXZpc2VtZS12My1iIiBmaWxsPSIjZmZmIj4KICAgICAgPHVzZSB4bGluazpocmVmPSIjc21hbGwtdmlzZW1lLXYzLWEiLz4KICAgIDwvbWFzaz4KICAgIDx1c2UgZmlsbD0iIzQyODVGNCIgeGxpbms6aHJlZj0iI3NtYWxsLXZpc2VtZS12My1hIi8+CiAgICA8cGF0aCBmaWxsPSIjRDJFM0ZDIiBkPSJNMCwxNS4yMzk3OTYzIEMyLjU0Mzg1NzE0LDE4Ljg3MDUyMDMgNS42NTIsMjIuMDgyMTk0NiA5LjIwMjI4NTcxLDI0Ljc0NDg3NjkgQzEzLjIxMTU3MTQsMjcuNzUxNzA3NyAxOC43ODg0Mjg2LDI3Ljc1MTcwNzcgMjIuNzk3NzE0MywyNC43NDQ4NzY5IEMyNi4zNDgsMjIuMDgyMTk0NiAyOS40NTYxNDI5LDE4Ljg3MDUyMDMgMzIsMTUuMjM5Nzk2MyBMMzIsLTcgTDAsLTcgTDAsMTUuMjM5Nzk2MyBaIiBtYXNrPSJ1cmwoI3NtYWxsLXZpc2VtZS12My1iKSIvPgogICAgPHBhdGggZmlsbD0iIzQyODVGNCIgZmlsbC1vcGFjaXR5PSIuNiIgZD0iTTE2LDIxLjIzMDY0OTIgQzE2LjkyNjA5OTEsMjEuMjMwNjQ5MiAxNy43OTEyNDY3LDIxLjQ5NDMxNTcgMTguNTI3MjEzNSwyMS45NTE1MDE5IEMxOC44MTA0NDEsMjIuMTI3MzMwOSAxOS4xMzYyNzM4LDIxLjc4ODc0ODUgMTguOTQwMzc5OSwyMS41MTY0Njc0IEMxOC4yNzg1NTU2LDIwLjU5NzMyNjMgMTcuMjA4MTEzNiwyMCAxNiwyMCBDMTQuNzkxODg2NCwyMCAxMy43MjE0NDQ0LDIwLjU5NzMyNjMgMTMuMDU5NjIwMSwyMS41MTY0Njc0IEMxMi44NjM3MjYyLDIxLjc4ODc0ODUgMTMuMTg5NTU5LDIyLjEyNzMzMDkgMTMuNDcyNzg2NSwyMS45NTE1MDE5IEMxNC4yMDg3NTMzLDIxLjQ5NDMxNTcgMTUuMDczOTAwOSwyMS4yMzA2NDkyIDE2LDIxLjIzMDY0OTIiIG1hc2s9InVybCgjc21hbGwtdmlzZW1lLXYzLWIpIi8+CiAgICA8cGF0aCBzdHJva2U9IiM0Mjg1RjQiIHN0cm9rZS1saW5lY2FwPSJzcXVhcmUiIGQ9Ik0yNSwxMyBDMjMsMTUuMzMzMzMzMyAyMCwxNi41IDE2LDE2LjUgQzEyLDE2LjUgOSwxNS4zMzMzMzMzIDcsMTMgTDEzLDEwLjUgTDE5LDEwLjUgTDI1LDEzIFoiIG1hc2s9InVybCgjc21hbGwtdmlzZW1lLXYzLWIpIi8+CiAgICA8cG9seWdvbiBmaWxsPSIjNDI4NUY0IiBmaWxsLXJ1bGU9Im5vbnplcm8iIHBvaW50cz0iOCAxNCA3IDEzIDI1IDEzIDI0IDE0IiBtYXNrPSJ1cmwoI3NtYWxsLXZpc2VtZS12My1iKSIvPgogICAgPHBhdGggc3Ryb2tlPSIjNDI4NUY0IiBzdHJva2UtbGluZWNhcD0icm91bmQiIGQ9Ik0yMCwzIEwxNy43Njc4NzUsNS4yNTg5MjYyMiBDMTYuNzkxNSw2LjI0NzAyNDU5IDE1LjIwODUsNi4yNDcwMjQ1OSAxNC4yMzIxMjUsNS4yNTg5MjYyMiBMMTIsMyIgbWFzaz0idXJsKCNzbWFsbC12aXNlbWUtdjMtYikiLz4KICA8L2c+Cjwvc3ZnPgo=">
            <a:extLst>
              <a:ext uri="{FF2B5EF4-FFF2-40B4-BE49-F238E27FC236}">
                <a16:creationId xmlns:a16="http://schemas.microsoft.com/office/drawing/2014/main" id="{C9B45DE5-BD1D-428B-9D94-D8C8E5677C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0250" y="-539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C200D7B-3D62-484A-AD93-BF9DCD00DA2A}"/>
              </a:ext>
            </a:extLst>
          </p:cNvPr>
          <p:cNvSpPr txBox="1"/>
          <p:nvPr/>
        </p:nvSpPr>
        <p:spPr>
          <a:xfrm>
            <a:off x="9147624" y="4919008"/>
            <a:ext cx="7917552" cy="302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4400" dirty="0"/>
              <a:t>Git : rappels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4400" dirty="0"/>
              <a:t>Infrastructure Tiflex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4400" dirty="0"/>
              <a:t>Utilisation</a:t>
            </a:r>
          </a:p>
        </p:txBody>
      </p:sp>
    </p:spTree>
    <p:extLst>
      <p:ext uri="{BB962C8B-B14F-4D97-AF65-F5344CB8AC3E}">
        <p14:creationId xmlns:p14="http://schemas.microsoft.com/office/powerpoint/2010/main" val="762581807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3566D-1914-4BA7-A23E-0F9FFED0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Versionning</a:t>
            </a:r>
            <a:r>
              <a:rPr lang="fr-FR" dirty="0"/>
              <a:t> avec Git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63254B0-9FA7-4DF9-BC83-A1FF9E655F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3</a:t>
            </a:fld>
            <a:endParaRPr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C42BD08-FBD6-4CEF-A7A3-5D5608C7A68F}"/>
              </a:ext>
            </a:extLst>
          </p:cNvPr>
          <p:cNvGrpSpPr/>
          <p:nvPr/>
        </p:nvGrpSpPr>
        <p:grpSpPr>
          <a:xfrm>
            <a:off x="8432383" y="2372856"/>
            <a:ext cx="1393283" cy="1808781"/>
            <a:chOff x="2101685" y="8110183"/>
            <a:chExt cx="1393283" cy="1808781"/>
          </a:xfrm>
        </p:grpSpPr>
        <p:pic>
          <p:nvPicPr>
            <p:cNvPr id="14" name="Picture 14" descr="Explorateur Windows — Wikipédia">
              <a:extLst>
                <a:ext uri="{FF2B5EF4-FFF2-40B4-BE49-F238E27FC236}">
                  <a16:creationId xmlns:a16="http://schemas.microsoft.com/office/drawing/2014/main" id="{B4C72A25-C3EC-4030-BBD1-5FA2FB083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1685" y="8110183"/>
              <a:ext cx="1393283" cy="1393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3B33BFB7-229C-498F-9310-9F1EE5B2A235}"/>
                </a:ext>
              </a:extLst>
            </p:cNvPr>
            <p:cNvSpPr txBox="1"/>
            <p:nvPr/>
          </p:nvSpPr>
          <p:spPr>
            <a:xfrm>
              <a:off x="2126816" y="9334189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Le dossier du code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667B75FD-C15E-4407-95B1-D69A017B71E2}"/>
              </a:ext>
            </a:extLst>
          </p:cNvPr>
          <p:cNvGrpSpPr/>
          <p:nvPr/>
        </p:nvGrpSpPr>
        <p:grpSpPr>
          <a:xfrm>
            <a:off x="7735741" y="5012770"/>
            <a:ext cx="1393283" cy="1808781"/>
            <a:chOff x="2101685" y="8110183"/>
            <a:chExt cx="1393283" cy="1808781"/>
          </a:xfrm>
        </p:grpSpPr>
        <p:pic>
          <p:nvPicPr>
            <p:cNvPr id="20" name="Picture 14" descr="Explorateur Windows — Wikipédia">
              <a:extLst>
                <a:ext uri="{FF2B5EF4-FFF2-40B4-BE49-F238E27FC236}">
                  <a16:creationId xmlns:a16="http://schemas.microsoft.com/office/drawing/2014/main" id="{CDFA4C81-3384-43BD-8A73-5EF129D783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1685" y="8110183"/>
              <a:ext cx="1393283" cy="1393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F7F3FB46-9988-48C0-8FF9-626E980A04EB}"/>
                </a:ext>
              </a:extLst>
            </p:cNvPr>
            <p:cNvSpPr txBox="1"/>
            <p:nvPr/>
          </p:nvSpPr>
          <p:spPr>
            <a:xfrm>
              <a:off x="2126816" y="9334189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Le dossier du code</a:t>
              </a:r>
            </a:p>
          </p:txBody>
        </p:sp>
      </p:grpSp>
      <p:pic>
        <p:nvPicPr>
          <p:cNvPr id="22" name="Picture 6" descr="Effet personnage découpé – Photoshoplus">
            <a:extLst>
              <a:ext uri="{FF2B5EF4-FFF2-40B4-BE49-F238E27FC236}">
                <a16:creationId xmlns:a16="http://schemas.microsoft.com/office/drawing/2014/main" id="{29A05805-80D4-449C-AC3B-DDFC1ABB4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878" y="178415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10 conseils pour créer et dessiner un personnage - Graphiste.com">
            <a:extLst>
              <a:ext uri="{FF2B5EF4-FFF2-40B4-BE49-F238E27FC236}">
                <a16:creationId xmlns:a16="http://schemas.microsoft.com/office/drawing/2014/main" id="{E9BD7E8B-613D-49C0-9CCA-4B5BAFF083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80" b="41662"/>
          <a:stretch/>
        </p:blipFill>
        <p:spPr bwMode="auto">
          <a:xfrm>
            <a:off x="1105694" y="4162511"/>
            <a:ext cx="2143125" cy="243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F1F3B388-E780-431E-AF3A-9DA8F978238A}"/>
              </a:ext>
            </a:extLst>
          </p:cNvPr>
          <p:cNvCxnSpPr>
            <a:cxnSpLocks/>
          </p:cNvCxnSpPr>
          <p:nvPr/>
        </p:nvCxnSpPr>
        <p:spPr>
          <a:xfrm>
            <a:off x="3689867" y="3233763"/>
            <a:ext cx="117354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6DDCA775-2D11-4B80-AF91-65A938F2E35A}"/>
              </a:ext>
            </a:extLst>
          </p:cNvPr>
          <p:cNvCxnSpPr>
            <a:cxnSpLocks/>
          </p:cNvCxnSpPr>
          <p:nvPr/>
        </p:nvCxnSpPr>
        <p:spPr>
          <a:xfrm>
            <a:off x="6988306" y="3233763"/>
            <a:ext cx="117354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CBAFD79E-19D1-4CA3-81F6-C93941314922}"/>
              </a:ext>
            </a:extLst>
          </p:cNvPr>
          <p:cNvCxnSpPr>
            <a:cxnSpLocks/>
            <a:stCxn id="2054" idx="3"/>
            <a:endCxn id="36" idx="1"/>
          </p:cNvCxnSpPr>
          <p:nvPr/>
        </p:nvCxnSpPr>
        <p:spPr>
          <a:xfrm flipV="1">
            <a:off x="10495177" y="2923448"/>
            <a:ext cx="3273499" cy="72174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8A24306E-7ED4-4FEA-A970-660E9EA21310}"/>
              </a:ext>
            </a:extLst>
          </p:cNvPr>
          <p:cNvCxnSpPr>
            <a:cxnSpLocks/>
          </p:cNvCxnSpPr>
          <p:nvPr/>
        </p:nvCxnSpPr>
        <p:spPr>
          <a:xfrm>
            <a:off x="3248819" y="5966946"/>
            <a:ext cx="117354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8A39676-5EFC-4D79-9923-4B06DFABA8DA}"/>
              </a:ext>
            </a:extLst>
          </p:cNvPr>
          <p:cNvCxnSpPr>
            <a:cxnSpLocks/>
          </p:cNvCxnSpPr>
          <p:nvPr/>
        </p:nvCxnSpPr>
        <p:spPr>
          <a:xfrm>
            <a:off x="6468282" y="5966946"/>
            <a:ext cx="117354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6B1B709A-B0D6-442C-B90C-1A19F818930D}"/>
              </a:ext>
            </a:extLst>
          </p:cNvPr>
          <p:cNvCxnSpPr>
            <a:cxnSpLocks/>
            <a:stCxn id="49" idx="3"/>
            <a:endCxn id="36" idx="1"/>
          </p:cNvCxnSpPr>
          <p:nvPr/>
        </p:nvCxnSpPr>
        <p:spPr>
          <a:xfrm flipV="1">
            <a:off x="9838372" y="2923448"/>
            <a:ext cx="3930304" cy="35093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D842FBE3-A12F-492D-88CE-EB6E26C9EC1C}"/>
              </a:ext>
            </a:extLst>
          </p:cNvPr>
          <p:cNvGrpSpPr/>
          <p:nvPr/>
        </p:nvGrpSpPr>
        <p:grpSpPr>
          <a:xfrm>
            <a:off x="13768676" y="1573298"/>
            <a:ext cx="2597224" cy="2931132"/>
            <a:chOff x="11178952" y="3965501"/>
            <a:chExt cx="2597224" cy="2931132"/>
          </a:xfrm>
        </p:grpSpPr>
        <p:pic>
          <p:nvPicPr>
            <p:cNvPr id="36" name="Picture 2" descr="Pourquoi utiliser un serveur de fichiers dans votre entreprise? - Pomme-z">
              <a:extLst>
                <a:ext uri="{FF2B5EF4-FFF2-40B4-BE49-F238E27FC236}">
                  <a16:creationId xmlns:a16="http://schemas.microsoft.com/office/drawing/2014/main" id="{CCE4A86E-C296-46CD-AAA4-DA6CC13268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63" r="14000"/>
            <a:stretch/>
          </p:blipFill>
          <p:spPr bwMode="auto">
            <a:xfrm>
              <a:off x="11178952" y="3965501"/>
              <a:ext cx="2597224" cy="2700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EB6118E-A583-47AB-BF10-19ABA2442C3D}"/>
                </a:ext>
              </a:extLst>
            </p:cNvPr>
            <p:cNvSpPr txBox="1"/>
            <p:nvPr/>
          </p:nvSpPr>
          <p:spPr>
            <a:xfrm>
              <a:off x="11612251" y="643496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/>
                <a:t>Serveur</a:t>
              </a: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6ADEBEE8-FD84-470A-B161-02682F250A61}"/>
              </a:ext>
            </a:extLst>
          </p:cNvPr>
          <p:cNvGrpSpPr/>
          <p:nvPr/>
        </p:nvGrpSpPr>
        <p:grpSpPr>
          <a:xfrm>
            <a:off x="9422379" y="3256469"/>
            <a:ext cx="1368152" cy="1151103"/>
            <a:chOff x="10420831" y="4170419"/>
            <a:chExt cx="1368152" cy="1151103"/>
          </a:xfrm>
        </p:grpSpPr>
        <p:pic>
          <p:nvPicPr>
            <p:cNvPr id="2054" name="Picture 6" descr="Base de données - Icônes la technologie gratuites">
              <a:extLst>
                <a:ext uri="{FF2B5EF4-FFF2-40B4-BE49-F238E27FC236}">
                  <a16:creationId xmlns:a16="http://schemas.microsoft.com/office/drawing/2014/main" id="{0E53D154-E69C-421F-B313-9211A55036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6186" y="4170419"/>
              <a:ext cx="777443" cy="777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C6B97D05-4D29-4FAF-899D-2767D780372A}"/>
                </a:ext>
              </a:extLst>
            </p:cNvPr>
            <p:cNvSpPr txBox="1"/>
            <p:nvPr/>
          </p:nvSpPr>
          <p:spPr>
            <a:xfrm>
              <a:off x="10420831" y="4982968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Repo local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8A7FD3D-5C6D-4241-97EA-7C58D9432A36}"/>
              </a:ext>
            </a:extLst>
          </p:cNvPr>
          <p:cNvGrpSpPr/>
          <p:nvPr/>
        </p:nvGrpSpPr>
        <p:grpSpPr>
          <a:xfrm>
            <a:off x="8765574" y="6044108"/>
            <a:ext cx="1368152" cy="1100936"/>
            <a:chOff x="10343183" y="7929596"/>
            <a:chExt cx="1368152" cy="1100936"/>
          </a:xfrm>
        </p:grpSpPr>
        <p:pic>
          <p:nvPicPr>
            <p:cNvPr id="49" name="Picture 6" descr="Base de données - Icônes la technologie gratuites">
              <a:extLst>
                <a:ext uri="{FF2B5EF4-FFF2-40B4-BE49-F238E27FC236}">
                  <a16:creationId xmlns:a16="http://schemas.microsoft.com/office/drawing/2014/main" id="{93259D40-9B6A-4346-A01A-7DA13BFB3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8538" y="7929596"/>
              <a:ext cx="777443" cy="777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D131771B-75A0-4B1A-AFAC-D956D62AA8AB}"/>
                </a:ext>
              </a:extLst>
            </p:cNvPr>
            <p:cNvSpPr txBox="1"/>
            <p:nvPr/>
          </p:nvSpPr>
          <p:spPr>
            <a:xfrm>
              <a:off x="10343183" y="8691978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Repo local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E664F707-EA13-4C22-8273-402C9211FE5F}"/>
              </a:ext>
            </a:extLst>
          </p:cNvPr>
          <p:cNvGrpSpPr/>
          <p:nvPr/>
        </p:nvGrpSpPr>
        <p:grpSpPr>
          <a:xfrm>
            <a:off x="4849692" y="2521724"/>
            <a:ext cx="1863719" cy="1661035"/>
            <a:chOff x="4844979" y="3101883"/>
            <a:chExt cx="1863719" cy="1661035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834309B6-A2BE-4926-8355-ADD7D35D1445}"/>
                </a:ext>
              </a:extLst>
            </p:cNvPr>
            <p:cNvSpPr txBox="1"/>
            <p:nvPr/>
          </p:nvSpPr>
          <p:spPr>
            <a:xfrm>
              <a:off x="4919192" y="4178143"/>
              <a:ext cx="13932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Fonction avec bug.cpp</a:t>
              </a:r>
            </a:p>
          </p:txBody>
        </p:sp>
        <p:sp>
          <p:nvSpPr>
            <p:cNvPr id="52" name="Signe Plus 51">
              <a:extLst>
                <a:ext uri="{FF2B5EF4-FFF2-40B4-BE49-F238E27FC236}">
                  <a16:creationId xmlns:a16="http://schemas.microsoft.com/office/drawing/2014/main" id="{80CB4FF8-2ADF-4D5C-9CF1-35FD8209BC17}"/>
                </a:ext>
              </a:extLst>
            </p:cNvPr>
            <p:cNvSpPr/>
            <p:nvPr/>
          </p:nvSpPr>
          <p:spPr>
            <a:xfrm>
              <a:off x="4858695" y="3101883"/>
              <a:ext cx="623222" cy="584775"/>
            </a:xfrm>
            <a:prstGeom prst="mathPlus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Signe Moins 52">
              <a:extLst>
                <a:ext uri="{FF2B5EF4-FFF2-40B4-BE49-F238E27FC236}">
                  <a16:creationId xmlns:a16="http://schemas.microsoft.com/office/drawing/2014/main" id="{3EDC87DE-2155-4EC3-8F43-03142708E166}"/>
                </a:ext>
              </a:extLst>
            </p:cNvPr>
            <p:cNvSpPr/>
            <p:nvPr/>
          </p:nvSpPr>
          <p:spPr>
            <a:xfrm>
              <a:off x="4844979" y="3667625"/>
              <a:ext cx="623222" cy="484314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Accolades 53">
              <a:extLst>
                <a:ext uri="{FF2B5EF4-FFF2-40B4-BE49-F238E27FC236}">
                  <a16:creationId xmlns:a16="http://schemas.microsoft.com/office/drawing/2014/main" id="{610CB12B-A695-4B00-BAB6-B85B3B9D1026}"/>
                </a:ext>
              </a:extLst>
            </p:cNvPr>
            <p:cNvSpPr/>
            <p:nvPr/>
          </p:nvSpPr>
          <p:spPr>
            <a:xfrm>
              <a:off x="5535157" y="3230337"/>
              <a:ext cx="1173541" cy="411083"/>
            </a:xfrm>
            <a:prstGeom prst="bracePair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Ligne code</a:t>
              </a:r>
            </a:p>
          </p:txBody>
        </p:sp>
        <p:sp>
          <p:nvSpPr>
            <p:cNvPr id="63" name="Accolades 62">
              <a:extLst>
                <a:ext uri="{FF2B5EF4-FFF2-40B4-BE49-F238E27FC236}">
                  <a16:creationId xmlns:a16="http://schemas.microsoft.com/office/drawing/2014/main" id="{E540A8B2-3225-4DBD-902D-29578FE7C25C}"/>
                </a:ext>
              </a:extLst>
            </p:cNvPr>
            <p:cNvSpPr/>
            <p:nvPr/>
          </p:nvSpPr>
          <p:spPr>
            <a:xfrm>
              <a:off x="5527372" y="3753958"/>
              <a:ext cx="1173541" cy="411083"/>
            </a:xfrm>
            <a:prstGeom prst="bracePair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Ligne code</a:t>
              </a: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FAE3A952-4EBF-43F7-8E47-8536CC9B3EE5}"/>
              </a:ext>
            </a:extLst>
          </p:cNvPr>
          <p:cNvGrpSpPr/>
          <p:nvPr/>
        </p:nvGrpSpPr>
        <p:grpSpPr>
          <a:xfrm>
            <a:off x="4405126" y="5258729"/>
            <a:ext cx="1863719" cy="1414814"/>
            <a:chOff x="4844979" y="3101883"/>
            <a:chExt cx="1863719" cy="1414814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D8E17C8B-F8DF-47AF-A010-2F64A4135C96}"/>
                </a:ext>
              </a:extLst>
            </p:cNvPr>
            <p:cNvSpPr txBox="1"/>
            <p:nvPr/>
          </p:nvSpPr>
          <p:spPr>
            <a:xfrm>
              <a:off x="4919192" y="4178143"/>
              <a:ext cx="13932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Fonction.cpp</a:t>
              </a:r>
            </a:p>
          </p:txBody>
        </p:sp>
        <p:sp>
          <p:nvSpPr>
            <p:cNvPr id="67" name="Signe Plus 66">
              <a:extLst>
                <a:ext uri="{FF2B5EF4-FFF2-40B4-BE49-F238E27FC236}">
                  <a16:creationId xmlns:a16="http://schemas.microsoft.com/office/drawing/2014/main" id="{D1B7315E-E78A-46D2-80B1-C6F17973E372}"/>
                </a:ext>
              </a:extLst>
            </p:cNvPr>
            <p:cNvSpPr/>
            <p:nvPr/>
          </p:nvSpPr>
          <p:spPr>
            <a:xfrm>
              <a:off x="4858695" y="3101883"/>
              <a:ext cx="623222" cy="584775"/>
            </a:xfrm>
            <a:prstGeom prst="mathPlus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Signe Moins 67">
              <a:extLst>
                <a:ext uri="{FF2B5EF4-FFF2-40B4-BE49-F238E27FC236}">
                  <a16:creationId xmlns:a16="http://schemas.microsoft.com/office/drawing/2014/main" id="{C6975359-0C13-436B-B008-D478E2068094}"/>
                </a:ext>
              </a:extLst>
            </p:cNvPr>
            <p:cNvSpPr/>
            <p:nvPr/>
          </p:nvSpPr>
          <p:spPr>
            <a:xfrm>
              <a:off x="4844979" y="3667625"/>
              <a:ext cx="623222" cy="484314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Accolades 68">
              <a:extLst>
                <a:ext uri="{FF2B5EF4-FFF2-40B4-BE49-F238E27FC236}">
                  <a16:creationId xmlns:a16="http://schemas.microsoft.com/office/drawing/2014/main" id="{54DDFF47-4966-41BA-8950-3A60ED6DEA75}"/>
                </a:ext>
              </a:extLst>
            </p:cNvPr>
            <p:cNvSpPr/>
            <p:nvPr/>
          </p:nvSpPr>
          <p:spPr>
            <a:xfrm>
              <a:off x="5535157" y="3230337"/>
              <a:ext cx="1173541" cy="411083"/>
            </a:xfrm>
            <a:prstGeom prst="bracePair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Ligne code</a:t>
              </a:r>
            </a:p>
          </p:txBody>
        </p:sp>
        <p:sp>
          <p:nvSpPr>
            <p:cNvPr id="70" name="Accolades 69">
              <a:extLst>
                <a:ext uri="{FF2B5EF4-FFF2-40B4-BE49-F238E27FC236}">
                  <a16:creationId xmlns:a16="http://schemas.microsoft.com/office/drawing/2014/main" id="{9D511353-2153-435B-AB38-D7C40EE23DFE}"/>
                </a:ext>
              </a:extLst>
            </p:cNvPr>
            <p:cNvSpPr/>
            <p:nvPr/>
          </p:nvSpPr>
          <p:spPr>
            <a:xfrm>
              <a:off x="5527372" y="3753958"/>
              <a:ext cx="1173541" cy="411083"/>
            </a:xfrm>
            <a:prstGeom prst="bracePair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Ligne code</a:t>
              </a:r>
            </a:p>
          </p:txBody>
        </p:sp>
      </p:grpSp>
      <p:pic>
        <p:nvPicPr>
          <p:cNvPr id="43" name="Picture 16" descr="Daffy Duck | Wiki Héros Fr. | Fandom">
            <a:extLst>
              <a:ext uri="{FF2B5EF4-FFF2-40B4-BE49-F238E27FC236}">
                <a16:creationId xmlns:a16="http://schemas.microsoft.com/office/drawing/2014/main" id="{5BC4EB99-4D1F-47E0-9D16-778F7F24AA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4421" b="47949"/>
          <a:stretch/>
        </p:blipFill>
        <p:spPr bwMode="auto">
          <a:xfrm>
            <a:off x="17577997" y="1948176"/>
            <a:ext cx="208823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Groupe 43">
            <a:extLst>
              <a:ext uri="{FF2B5EF4-FFF2-40B4-BE49-F238E27FC236}">
                <a16:creationId xmlns:a16="http://schemas.microsoft.com/office/drawing/2014/main" id="{6173B267-3B84-4A0E-A9A1-2215676E90DD}"/>
              </a:ext>
            </a:extLst>
          </p:cNvPr>
          <p:cNvGrpSpPr/>
          <p:nvPr/>
        </p:nvGrpSpPr>
        <p:grpSpPr>
          <a:xfrm>
            <a:off x="21631894" y="780672"/>
            <a:ext cx="1714500" cy="1962242"/>
            <a:chOff x="11881917" y="9176840"/>
            <a:chExt cx="1714500" cy="1962242"/>
          </a:xfrm>
        </p:grpSpPr>
        <p:pic>
          <p:nvPicPr>
            <p:cNvPr id="45" name="Picture 18" descr="mail.fr - Sécurité, Fiabilité, Confort">
              <a:extLst>
                <a:ext uri="{FF2B5EF4-FFF2-40B4-BE49-F238E27FC236}">
                  <a16:creationId xmlns:a16="http://schemas.microsoft.com/office/drawing/2014/main" id="{25436FA2-3474-42D5-BA4D-5CF51A3EE4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1917" y="9176840"/>
              <a:ext cx="1714500" cy="1714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784DCD18-84D1-4AE9-82FA-F170B018B621}"/>
                </a:ext>
              </a:extLst>
            </p:cNvPr>
            <p:cNvSpPr txBox="1"/>
            <p:nvPr/>
          </p:nvSpPr>
          <p:spPr>
            <a:xfrm>
              <a:off x="12055091" y="10554307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Envoi à Mr Client</a:t>
              </a:r>
            </a:p>
          </p:txBody>
        </p:sp>
      </p:grp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84D1CF61-2F24-45A8-8F90-EEFC5CBB75F1}"/>
              </a:ext>
            </a:extLst>
          </p:cNvPr>
          <p:cNvCxnSpPr>
            <a:cxnSpLocks/>
          </p:cNvCxnSpPr>
          <p:nvPr/>
        </p:nvCxnSpPr>
        <p:spPr>
          <a:xfrm flipV="1">
            <a:off x="19630273" y="2495174"/>
            <a:ext cx="1490719" cy="45784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41460E8F-092A-464C-9BF2-72ADBF49AD32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16365900" y="2923448"/>
            <a:ext cx="1298708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ZoneTexte 57">
            <a:extLst>
              <a:ext uri="{FF2B5EF4-FFF2-40B4-BE49-F238E27FC236}">
                <a16:creationId xmlns:a16="http://schemas.microsoft.com/office/drawing/2014/main" id="{BC4133E2-E834-465C-9853-F5FF22EFAB8B}"/>
              </a:ext>
            </a:extLst>
          </p:cNvPr>
          <p:cNvSpPr txBox="1"/>
          <p:nvPr/>
        </p:nvSpPr>
        <p:spPr>
          <a:xfrm>
            <a:off x="18096656" y="363353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Récupère la dernière release</a:t>
            </a:r>
          </a:p>
        </p:txBody>
      </p:sp>
      <p:graphicFrame>
        <p:nvGraphicFramePr>
          <p:cNvPr id="4" name="Tableau 15">
            <a:extLst>
              <a:ext uri="{FF2B5EF4-FFF2-40B4-BE49-F238E27FC236}">
                <a16:creationId xmlns:a16="http://schemas.microsoft.com/office/drawing/2014/main" id="{2EFEE081-53F1-4628-E0B7-78ECD54A7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21288"/>
              </p:ext>
            </p:extLst>
          </p:nvPr>
        </p:nvGraphicFramePr>
        <p:xfrm>
          <a:off x="14142432" y="4964639"/>
          <a:ext cx="9999981" cy="83215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349035">
                  <a:extLst>
                    <a:ext uri="{9D8B030D-6E8A-4147-A177-3AD203B41FA5}">
                      <a16:colId xmlns:a16="http://schemas.microsoft.com/office/drawing/2014/main" val="1880706435"/>
                    </a:ext>
                  </a:extLst>
                </a:gridCol>
                <a:gridCol w="5650946">
                  <a:extLst>
                    <a:ext uri="{9D8B030D-6E8A-4147-A177-3AD203B41FA5}">
                      <a16:colId xmlns:a16="http://schemas.microsoft.com/office/drawing/2014/main" val="4167247417"/>
                    </a:ext>
                  </a:extLst>
                </a:gridCol>
              </a:tblGrid>
              <a:tr h="1361423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Dépôt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Des copies de dépôt, présentes localement, dans lesquelles il est possible de travailler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48756210"/>
                  </a:ext>
                </a:extLst>
              </a:tr>
              <a:tr h="504797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Droit d’accès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Pour le répertoire complet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4234674053"/>
                  </a:ext>
                </a:extLst>
              </a:tr>
              <a:tr h="504797">
                <a:tc>
                  <a:txBody>
                    <a:bodyPr/>
                    <a:lstStyle/>
                    <a:p>
                      <a:r>
                        <a:rPr lang="fr-FR" sz="2800" b="1">
                          <a:effectLst/>
                        </a:rPr>
                        <a:t>Suivi des modifications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>
                          <a:effectLst/>
                        </a:rPr>
                        <a:t>Enregistre des données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487181113"/>
                  </a:ext>
                </a:extLst>
              </a:tr>
              <a:tr h="1361423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Journal de modifications des données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Le dépôt et les copies de travail contiennent l’historique complet.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327356171"/>
                  </a:ext>
                </a:extLst>
              </a:tr>
              <a:tr h="933110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Connectivité au réseau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Nécessaire seulement pour réaliser une synchronisation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982082121"/>
                  </a:ext>
                </a:extLst>
              </a:tr>
              <a:tr h="1361423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Vitesse de transfert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effectLst/>
                        </a:rPr>
                        <a:t>Très rapide pour des fichiers textes standards, moins pour des binaires très lourds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019087833"/>
                  </a:ext>
                </a:extLst>
              </a:tr>
              <a:tr h="1789736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Granularité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Sélection des lignes de codes unitaires ou par fichier</a:t>
                      </a:r>
                    </a:p>
                    <a:p>
                      <a:r>
                        <a:rPr lang="fr-FR" sz="2800" b="1" dirty="0">
                          <a:effectLst/>
                        </a:rPr>
                        <a:t>Pas de gestion des répertoires vides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852450370"/>
                  </a:ext>
                </a:extLst>
              </a:tr>
              <a:tr h="504797">
                <a:tc>
                  <a:txBody>
                    <a:bodyPr/>
                    <a:lstStyle/>
                    <a:p>
                      <a:r>
                        <a:rPr lang="fr-FR" sz="2800" b="1" dirty="0">
                          <a:effectLst/>
                        </a:rPr>
                        <a:t>Exclusions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effectLst/>
                        </a:rPr>
                        <a:t>Par fichier .</a:t>
                      </a:r>
                      <a:r>
                        <a:rPr lang="fr-FR" sz="2800" b="1" dirty="0" err="1">
                          <a:effectLst/>
                        </a:rPr>
                        <a:t>gitignore</a:t>
                      </a:r>
                      <a:endParaRPr lang="fr-FR" sz="2800" b="1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741841755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08C35EE2-119E-FE13-A670-4B08CD3B5244}"/>
              </a:ext>
            </a:extLst>
          </p:cNvPr>
          <p:cNvGrpSpPr/>
          <p:nvPr/>
        </p:nvGrpSpPr>
        <p:grpSpPr>
          <a:xfrm>
            <a:off x="917135" y="6939597"/>
            <a:ext cx="12745329" cy="4884751"/>
            <a:chOff x="9826628" y="6365736"/>
            <a:chExt cx="12745329" cy="4884751"/>
          </a:xfrm>
        </p:grpSpPr>
        <p:pic>
          <p:nvPicPr>
            <p:cNvPr id="7" name="Picture 4" descr="Version Control Systems: Git, SVN, Mercurial, Bazaar">
              <a:extLst>
                <a:ext uri="{FF2B5EF4-FFF2-40B4-BE49-F238E27FC236}">
                  <a16:creationId xmlns:a16="http://schemas.microsoft.com/office/drawing/2014/main" id="{B4610989-1108-7563-E3F6-5F53A3E8E6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270"/>
            <a:stretch/>
          </p:blipFill>
          <p:spPr bwMode="auto">
            <a:xfrm>
              <a:off x="9826628" y="6365736"/>
              <a:ext cx="12677772" cy="4884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13D7AE-1CFA-DFF5-89F2-3574239B4799}"/>
                </a:ext>
              </a:extLst>
            </p:cNvPr>
            <p:cNvSpPr/>
            <p:nvPr/>
          </p:nvSpPr>
          <p:spPr>
            <a:xfrm>
              <a:off x="13411200" y="7865776"/>
              <a:ext cx="977622" cy="407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/>
                <a:t>Fusion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2CA3F1-5F10-B331-A181-D613BB16905B}"/>
                </a:ext>
              </a:extLst>
            </p:cNvPr>
            <p:cNvSpPr/>
            <p:nvPr/>
          </p:nvSpPr>
          <p:spPr>
            <a:xfrm>
              <a:off x="10510749" y="9665303"/>
              <a:ext cx="977622" cy="407717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/>
                <a:t>Tronc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BE4B179-5C18-6FA6-8ED5-27AB6FF00DEE}"/>
                </a:ext>
              </a:extLst>
            </p:cNvPr>
            <p:cNvSpPr/>
            <p:nvPr/>
          </p:nvSpPr>
          <p:spPr>
            <a:xfrm>
              <a:off x="15541376" y="10656413"/>
              <a:ext cx="1403151" cy="40771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/>
                <a:t>Etiquette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4CF7F7C-A3C7-36C0-50D2-5CF3080832DA}"/>
                </a:ext>
              </a:extLst>
            </p:cNvPr>
            <p:cNvSpPr/>
            <p:nvPr/>
          </p:nvSpPr>
          <p:spPr>
            <a:xfrm>
              <a:off x="20699749" y="7345849"/>
              <a:ext cx="1872208" cy="687684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/>
                <a:t>Branche abandonnée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858FE65-1BC5-18B1-B5D4-42932DA0B123}"/>
                </a:ext>
              </a:extLst>
            </p:cNvPr>
            <p:cNvSpPr/>
            <p:nvPr/>
          </p:nvSpPr>
          <p:spPr>
            <a:xfrm>
              <a:off x="11411459" y="6978604"/>
              <a:ext cx="1872208" cy="687683"/>
            </a:xfrm>
            <a:prstGeom prst="rect">
              <a:avLst/>
            </a:prstGeom>
            <a:solidFill>
              <a:srgbClr val="BD67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/>
                <a:t>Branche de fonctionnalité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887745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8AF6E-8E93-4F25-8962-C305D10CF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Termes et procédures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AA16160-E63C-4F52-A9BE-42B46EBD97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4</a:t>
            </a:fld>
            <a:endParaRPr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E840CBC-BD56-4918-9A2C-B9AA9E85B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56076"/>
              </p:ext>
            </p:extLst>
          </p:nvPr>
        </p:nvGraphicFramePr>
        <p:xfrm>
          <a:off x="14299870" y="2074043"/>
          <a:ext cx="9701442" cy="11449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945">
                  <a:extLst>
                    <a:ext uri="{9D8B030D-6E8A-4147-A177-3AD203B41FA5}">
                      <a16:colId xmlns:a16="http://schemas.microsoft.com/office/drawing/2014/main" val="1138219582"/>
                    </a:ext>
                  </a:extLst>
                </a:gridCol>
                <a:gridCol w="5834497">
                  <a:extLst>
                    <a:ext uri="{9D8B030D-6E8A-4147-A177-3AD203B41FA5}">
                      <a16:colId xmlns:a16="http://schemas.microsoft.com/office/drawing/2014/main" val="4119875270"/>
                    </a:ext>
                  </a:extLst>
                </a:gridCol>
              </a:tblGrid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Terme anglais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Traduction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7725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Branche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79452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Etiquette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88853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53155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Merge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Fusion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55337"/>
                  </a:ext>
                </a:extLst>
              </a:tr>
              <a:tr h="717553">
                <a:tc>
                  <a:txBody>
                    <a:bodyPr/>
                    <a:lstStyle/>
                    <a:p>
                      <a:r>
                        <a:rPr lang="fr-FR" sz="2800" dirty="0"/>
                        <a:t>Merge </a:t>
                      </a:r>
                      <a:r>
                        <a:rPr lang="fr-FR" sz="2800" dirty="0" err="1"/>
                        <a:t>Request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Demande de fusion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935245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Soumettre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503257"/>
                  </a:ext>
                </a:extLst>
              </a:tr>
              <a:tr h="717553">
                <a:tc>
                  <a:txBody>
                    <a:bodyPr/>
                    <a:lstStyle/>
                    <a:p>
                      <a:r>
                        <a:rPr lang="fr-FR" sz="2800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Pousser/Envoyer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033973"/>
                  </a:ext>
                </a:extLst>
              </a:tr>
              <a:tr h="717553">
                <a:tc>
                  <a:txBody>
                    <a:bodyPr/>
                    <a:lstStyle/>
                    <a:p>
                      <a:r>
                        <a:rPr lang="fr-FR" sz="2800" dirty="0" err="1"/>
                        <a:t>Checkout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Télécharger les fichiers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014066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Pull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Récupérer les objets dans la branche courante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30314"/>
                  </a:ext>
                </a:extLst>
              </a:tr>
              <a:tr h="516466">
                <a:tc>
                  <a:txBody>
                    <a:bodyPr/>
                    <a:lstStyle/>
                    <a:p>
                      <a:r>
                        <a:rPr lang="fr-FR" sz="2800" dirty="0"/>
                        <a:t>Repository (Repo)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Dépôt (base de donnée)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314512"/>
                  </a:ext>
                </a:extLst>
              </a:tr>
              <a:tr h="941791">
                <a:tc>
                  <a:txBody>
                    <a:bodyPr/>
                    <a:lstStyle/>
                    <a:p>
                      <a:r>
                        <a:rPr lang="fr-FR" sz="2800" dirty="0"/>
                        <a:t>Diff (Change </a:t>
                      </a:r>
                      <a:r>
                        <a:rPr lang="fr-FR" sz="2800" dirty="0" err="1"/>
                        <a:t>view</a:t>
                      </a:r>
                      <a:r>
                        <a:rPr lang="fr-FR" sz="2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Evaluation des modifications entre 2 commit/versions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438"/>
                  </a:ext>
                </a:extLst>
              </a:tr>
              <a:tr h="887222">
                <a:tc>
                  <a:txBody>
                    <a:bodyPr/>
                    <a:lstStyle/>
                    <a:p>
                      <a:r>
                        <a:rPr lang="fr-FR" sz="2800" dirty="0" err="1"/>
                        <a:t>Blame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Voir les auteurs de </a:t>
                      </a:r>
                      <a:r>
                        <a:rPr lang="fr-FR" sz="2800" dirty="0" err="1"/>
                        <a:t>chaques</a:t>
                      </a:r>
                      <a:r>
                        <a:rPr lang="fr-FR" sz="2800" dirty="0"/>
                        <a:t>  modifications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413084"/>
                  </a:ext>
                </a:extLst>
              </a:tr>
              <a:tr h="887222">
                <a:tc>
                  <a:txBody>
                    <a:bodyPr/>
                    <a:lstStyle/>
                    <a:p>
                      <a:r>
                        <a:rPr lang="fr-FR" sz="2800" dirty="0" err="1"/>
                        <a:t>Revert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Défait le commit spécifié puis fait un commit du résultat.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685532"/>
                  </a:ext>
                </a:extLst>
              </a:tr>
              <a:tr h="887222">
                <a:tc>
                  <a:txBody>
                    <a:bodyPr/>
                    <a:lstStyle/>
                    <a:p>
                      <a:r>
                        <a:rPr lang="fr-FR" sz="2800" dirty="0" err="1"/>
                        <a:t>Fetch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Récupérer les objets et historiques du serveur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173130"/>
                  </a:ext>
                </a:extLst>
              </a:tr>
              <a:tr h="887222">
                <a:tc>
                  <a:txBody>
                    <a:bodyPr/>
                    <a:lstStyle/>
                    <a:p>
                      <a:r>
                        <a:rPr lang="fr-FR" sz="2800" dirty="0" err="1"/>
                        <a:t>Stash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Remise les modifications en cours sans commit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48221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544CD537-E17E-AAD1-E2ED-81A3A2455A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65" t="14959"/>
          <a:stretch/>
        </p:blipFill>
        <p:spPr bwMode="auto">
          <a:xfrm>
            <a:off x="1727347" y="2196974"/>
            <a:ext cx="4409379" cy="821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1F03E821-653A-CA3C-0831-7F7C40EEC84D}"/>
              </a:ext>
            </a:extLst>
          </p:cNvPr>
          <p:cNvGrpSpPr/>
          <p:nvPr/>
        </p:nvGrpSpPr>
        <p:grpSpPr>
          <a:xfrm>
            <a:off x="8027944" y="2349450"/>
            <a:ext cx="4740120" cy="8076085"/>
            <a:chOff x="814737" y="3829735"/>
            <a:chExt cx="3570480" cy="6083285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F8DD71C-E0E8-CFF4-B7DA-E1DE3ABD8B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169" r="59956"/>
            <a:stretch/>
          </p:blipFill>
          <p:spPr>
            <a:xfrm>
              <a:off x="814737" y="3829735"/>
              <a:ext cx="3321350" cy="6083285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0B3239A0-5778-28C8-93AC-6F4E4095F8BE}"/>
                </a:ext>
              </a:extLst>
            </p:cNvPr>
            <p:cNvSpPr txBox="1"/>
            <p:nvPr/>
          </p:nvSpPr>
          <p:spPr>
            <a:xfrm>
              <a:off x="1966864" y="5273824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70C0"/>
                  </a:solidFill>
                </a:rPr>
                <a:t>Sélection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05B3F14-3C69-8544-8122-E5A7D34DE8F9}"/>
                </a:ext>
              </a:extLst>
            </p:cNvPr>
            <p:cNvSpPr txBox="1"/>
            <p:nvPr/>
          </p:nvSpPr>
          <p:spPr>
            <a:xfrm>
              <a:off x="1966864" y="6805299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70C0"/>
                  </a:solidFill>
                </a:rPr>
                <a:t>Engager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6E36CE04-1CD0-653C-DEF0-3655F27C82B0}"/>
                </a:ext>
              </a:extLst>
            </p:cNvPr>
            <p:cNvSpPr txBox="1"/>
            <p:nvPr/>
          </p:nvSpPr>
          <p:spPr>
            <a:xfrm>
              <a:off x="1973793" y="8538345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70C0"/>
                  </a:solidFill>
                </a:rPr>
                <a:t>Pousser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CBE173F0-0857-C275-6A86-572C1B3420ED}"/>
                </a:ext>
              </a:extLst>
            </p:cNvPr>
            <p:cNvSpPr txBox="1"/>
            <p:nvPr/>
          </p:nvSpPr>
          <p:spPr>
            <a:xfrm>
              <a:off x="3383730" y="4508087"/>
              <a:ext cx="10014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70C0"/>
                  </a:solidFill>
                </a:rPr>
                <a:t>Tirer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1E3F811-A318-1DAC-0A1D-7E059C174E2A}"/>
              </a:ext>
            </a:extLst>
          </p:cNvPr>
          <p:cNvSpPr/>
          <p:nvPr/>
        </p:nvSpPr>
        <p:spPr>
          <a:xfrm>
            <a:off x="15936416" y="377168"/>
            <a:ext cx="7560839" cy="1485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Cheatsheet</a:t>
            </a:r>
            <a:r>
              <a:rPr lang="fr-FR" dirty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fr-FR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https://ndpsoftware.com/git-cheatsheet.html</a:t>
            </a:r>
            <a:endParaRPr lang="fr-FR" dirty="0">
              <a:solidFill>
                <a:schemeClr val="bg1"/>
              </a:solidFill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4446688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3566D-1914-4BA7-A23E-0F9FFED0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Infrastructure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63254B0-9FA7-4DF9-BC83-A1FF9E655F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5</a:t>
            </a:fld>
            <a:endParaRPr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554AB5E-6736-4B33-8183-341DD62EE5B5}"/>
              </a:ext>
            </a:extLst>
          </p:cNvPr>
          <p:cNvSpPr txBox="1">
            <a:spLocks/>
          </p:cNvSpPr>
          <p:nvPr/>
        </p:nvSpPr>
        <p:spPr>
          <a:xfrm>
            <a:off x="1894856" y="1508395"/>
            <a:ext cx="1224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5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fr-FR" sz="4000" b="0" dirty="0"/>
              <a:t>GITLAB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D886D9B-EEDF-42E5-9A1C-4AF47959E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272" y="2321496"/>
            <a:ext cx="10369152" cy="7851294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974B8409-53E0-2B80-D320-310C55191F79}"/>
              </a:ext>
            </a:extLst>
          </p:cNvPr>
          <p:cNvSpPr/>
          <p:nvPr/>
        </p:nvSpPr>
        <p:spPr>
          <a:xfrm>
            <a:off x="13126476" y="2292434"/>
            <a:ext cx="4901008" cy="184989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Gitlab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244F826-07F1-F313-BEBE-5EE6F5C4B2C6}"/>
              </a:ext>
            </a:extLst>
          </p:cNvPr>
          <p:cNvSpPr/>
          <p:nvPr/>
        </p:nvSpPr>
        <p:spPr>
          <a:xfrm>
            <a:off x="19591536" y="2292433"/>
            <a:ext cx="3600400" cy="184989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Gitlab-</a:t>
            </a:r>
            <a:r>
              <a:rPr lang="fr-FR" sz="3600" dirty="0" err="1"/>
              <a:t>runner</a:t>
            </a:r>
            <a:endParaRPr lang="fr-FR" sz="3600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35419C4-B27E-4A0F-2155-3816F8854B5A}"/>
              </a:ext>
            </a:extLst>
          </p:cNvPr>
          <p:cNvSpPr/>
          <p:nvPr/>
        </p:nvSpPr>
        <p:spPr>
          <a:xfrm>
            <a:off x="13780640" y="8568250"/>
            <a:ext cx="3600400" cy="184989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Jira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4F3E1D4-59D0-1662-4352-579A5EDDA1D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18027484" y="3217381"/>
            <a:ext cx="15640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3651558-D63B-F029-D397-27CD8579497D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>
            <a:off x="15576980" y="4142330"/>
            <a:ext cx="3860" cy="4425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4682E37-3B15-45D6-55C1-ABBD8B5B286A}"/>
              </a:ext>
            </a:extLst>
          </p:cNvPr>
          <p:cNvSpPr/>
          <p:nvPr/>
        </p:nvSpPr>
        <p:spPr>
          <a:xfrm>
            <a:off x="19869990" y="4142330"/>
            <a:ext cx="3096338" cy="5983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fr-FR" dirty="0"/>
              <a:t>Exécuteur Docker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737418-360A-E08F-D199-B79872ACA2AF}"/>
              </a:ext>
            </a:extLst>
          </p:cNvPr>
          <p:cNvSpPr/>
          <p:nvPr/>
        </p:nvSpPr>
        <p:spPr>
          <a:xfrm>
            <a:off x="13560594" y="4142329"/>
            <a:ext cx="4214859" cy="23570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fr-FR" dirty="0"/>
              <a:t>Stockage code </a:t>
            </a:r>
          </a:p>
          <a:p>
            <a:pPr algn="ctr"/>
            <a:r>
              <a:rPr lang="fr-FR" dirty="0"/>
              <a:t>Lien vers les tickets </a:t>
            </a:r>
          </a:p>
          <a:p>
            <a:pPr algn="ctr"/>
            <a:r>
              <a:rPr lang="fr-FR" dirty="0"/>
              <a:t>Intégration Continue </a:t>
            </a:r>
          </a:p>
          <a:p>
            <a:pPr algn="ctr"/>
            <a:r>
              <a:rPr lang="fr-FR" dirty="0"/>
              <a:t>Stockage de </a:t>
            </a:r>
            <a:r>
              <a:rPr lang="fr-FR" dirty="0" err="1"/>
              <a:t>nuget</a:t>
            </a:r>
            <a:endParaRPr lang="fr-FR" dirty="0"/>
          </a:p>
          <a:p>
            <a:pPr algn="ctr"/>
            <a:r>
              <a:rPr lang="fr-FR" dirty="0"/>
              <a:t>Stockage de VM docker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A22049-6D79-EDC0-01B4-AF3CC96F058F}"/>
              </a:ext>
            </a:extLst>
          </p:cNvPr>
          <p:cNvSpPr/>
          <p:nvPr/>
        </p:nvSpPr>
        <p:spPr>
          <a:xfrm>
            <a:off x="14028811" y="10418146"/>
            <a:ext cx="3096338" cy="10280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fr-FR" dirty="0"/>
              <a:t>Gestionnaire de ticket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3C45150-4162-0216-C04E-B2C0F6BCDCCC}"/>
              </a:ext>
            </a:extLst>
          </p:cNvPr>
          <p:cNvSpPr txBox="1"/>
          <p:nvPr/>
        </p:nvSpPr>
        <p:spPr>
          <a:xfrm>
            <a:off x="13126476" y="1784603"/>
            <a:ext cx="37466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gitlab.local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F1F71C7-B7D1-72E5-0092-BD7B06108CD1}"/>
              </a:ext>
            </a:extLst>
          </p:cNvPr>
          <p:cNvSpPr txBox="1"/>
          <p:nvPr/>
        </p:nvSpPr>
        <p:spPr>
          <a:xfrm>
            <a:off x="19591536" y="1784601"/>
            <a:ext cx="41217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gitlab-</a:t>
            </a:r>
            <a:r>
              <a:rPr lang="fr-FR" dirty="0" err="1"/>
              <a:t>runner.local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AF4DEF9-B323-4B78-AAC3-9FF6E192D117}"/>
              </a:ext>
            </a:extLst>
          </p:cNvPr>
          <p:cNvSpPr txBox="1"/>
          <p:nvPr/>
        </p:nvSpPr>
        <p:spPr>
          <a:xfrm>
            <a:off x="13780640" y="8060419"/>
            <a:ext cx="27326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 err="1"/>
              <a:t>jira.local</a:t>
            </a:r>
            <a:r>
              <a:rPr lang="fr-FR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123459532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54C80C-5925-4544-9092-8462BE66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0" y="761881"/>
            <a:ext cx="7264400" cy="715581"/>
          </a:xfrm>
        </p:spPr>
        <p:txBody>
          <a:bodyPr/>
          <a:lstStyle/>
          <a:p>
            <a:r>
              <a:rPr lang="fr-FR" dirty="0"/>
              <a:t>Aller plus loin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C4C5AC-7FC6-4D5C-8177-1B47790D9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6</a:t>
            </a:fld>
            <a:endParaRPr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C12D54-9293-4C2D-A009-B402EDFFF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992" y="2681536"/>
            <a:ext cx="8928992" cy="320527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0191870-F750-4BD1-848D-355E1117BB48}"/>
              </a:ext>
            </a:extLst>
          </p:cNvPr>
          <p:cNvSpPr txBox="1"/>
          <p:nvPr/>
        </p:nvSpPr>
        <p:spPr>
          <a:xfrm>
            <a:off x="2038872" y="167342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2">
                    <a:lumMod val="85000"/>
                  </a:schemeClr>
                </a:solidFill>
              </a:rPr>
              <a:t>Tests unitaires et validation du code</a:t>
            </a:r>
          </a:p>
        </p:txBody>
      </p:sp>
      <p:pic>
        <p:nvPicPr>
          <p:cNvPr id="7170" name="Picture 2" descr="A Basic Introduction To C# Unit Test For Beginners">
            <a:extLst>
              <a:ext uri="{FF2B5EF4-FFF2-40B4-BE49-F238E27FC236}">
                <a16:creationId xmlns:a16="http://schemas.microsoft.com/office/drawing/2014/main" id="{1D5162D7-8355-4AE5-BD77-3739F8236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24" y="7218040"/>
            <a:ext cx="9753600" cy="42291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816FBD6-8FF8-4DDF-AC25-EEA964F1B3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08024" y="7180673"/>
            <a:ext cx="9488224" cy="58682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0517AB1-3439-40E4-B967-1CBB37F2F70B}"/>
              </a:ext>
            </a:extLst>
          </p:cNvPr>
          <p:cNvSpPr txBox="1"/>
          <p:nvPr/>
        </p:nvSpPr>
        <p:spPr>
          <a:xfrm>
            <a:off x="13848184" y="2160516"/>
            <a:ext cx="8928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2">
                    <a:lumMod val="85000"/>
                  </a:schemeClr>
                </a:solidFill>
              </a:rPr>
              <a:t>Mise en place d’un « pipeline » </a:t>
            </a: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(processus) en fonction des caractéristiques (</a:t>
            </a:r>
            <a:r>
              <a:rPr lang="fr-FR" dirty="0" err="1">
                <a:solidFill>
                  <a:schemeClr val="bg2">
                    <a:lumMod val="85000"/>
                  </a:schemeClr>
                </a:solidFill>
              </a:rPr>
              <a:t>eg</a:t>
            </a: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: push sur branche release, ajout de tag, variable) d’un commit 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Tests unitaires + couverture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Qualité du code + rapport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Compilation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Mise à dispo du résultat de compilation (release)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Documentation automatisée</a:t>
            </a:r>
          </a:p>
          <a:p>
            <a:endParaRPr lang="fr-FR" dirty="0">
              <a:solidFill>
                <a:schemeClr val="bg2">
                  <a:lumMod val="85000"/>
                </a:schemeClr>
              </a:solidFill>
            </a:endParaRPr>
          </a:p>
          <a:p>
            <a:r>
              <a:rPr lang="fr-FR" b="1" dirty="0">
                <a:solidFill>
                  <a:schemeClr val="bg2">
                    <a:lumMod val="85000"/>
                  </a:schemeClr>
                </a:solidFill>
              </a:rPr>
              <a:t>Fermeture automatique de tickets </a:t>
            </a:r>
            <a:r>
              <a:rPr lang="fr-FR" dirty="0">
                <a:solidFill>
                  <a:schemeClr val="bg2">
                    <a:lumMod val="85000"/>
                  </a:schemeClr>
                </a:solidFill>
              </a:rPr>
              <a:t>correspondants</a:t>
            </a:r>
          </a:p>
        </p:txBody>
      </p:sp>
    </p:spTree>
    <p:extLst>
      <p:ext uri="{BB962C8B-B14F-4D97-AF65-F5344CB8AC3E}">
        <p14:creationId xmlns:p14="http://schemas.microsoft.com/office/powerpoint/2010/main" val="1594850365"/>
      </p:ext>
    </p:extLst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>
            <a:extLst>
              <a:ext uri="{FF2B5EF4-FFF2-40B4-BE49-F238E27FC236}">
                <a16:creationId xmlns:a16="http://schemas.microsoft.com/office/drawing/2014/main" id="{FEE6EC82-A5FA-7848-ABEF-9B3C83A69997}"/>
              </a:ext>
            </a:extLst>
          </p:cNvPr>
          <p:cNvSpPr txBox="1"/>
          <p:nvPr/>
        </p:nvSpPr>
        <p:spPr>
          <a:xfrm>
            <a:off x="10363200" y="50292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sz="540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0339D25-FA06-7546-94F7-8D5D68025050}"/>
              </a:ext>
            </a:extLst>
          </p:cNvPr>
          <p:cNvSpPr txBox="1"/>
          <p:nvPr/>
        </p:nvSpPr>
        <p:spPr>
          <a:xfrm>
            <a:off x="10363200" y="50292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sz="540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6E81A72-D858-F940-8804-7A590B0675B0}"/>
              </a:ext>
            </a:extLst>
          </p:cNvPr>
          <p:cNvSpPr txBox="1"/>
          <p:nvPr/>
        </p:nvSpPr>
        <p:spPr>
          <a:xfrm>
            <a:off x="10363200" y="50292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sz="540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87D1299E-23C1-4983-A8E1-6B37910D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Processus BE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848E0A8-6D17-46C3-AA88-5983DFD2E2E5}"/>
              </a:ext>
            </a:extLst>
          </p:cNvPr>
          <p:cNvSpPr txBox="1"/>
          <p:nvPr/>
        </p:nvSpPr>
        <p:spPr>
          <a:xfrm>
            <a:off x="12974816" y="1931459"/>
            <a:ext cx="1972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/>
              <a:t>Feature</a:t>
            </a:r>
            <a:r>
              <a:rPr lang="fr-FR" sz="2800" dirty="0"/>
              <a:t>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12A3804-2A3D-4BAD-95AF-0566C4129FCB}"/>
              </a:ext>
            </a:extLst>
          </p:cNvPr>
          <p:cNvSpPr txBox="1"/>
          <p:nvPr/>
        </p:nvSpPr>
        <p:spPr>
          <a:xfrm>
            <a:off x="16918292" y="1772286"/>
            <a:ext cx="1972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dirty="0"/>
              <a:t>Dev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05ACD40-381D-411D-A88A-2327AB0A5D6C}"/>
              </a:ext>
            </a:extLst>
          </p:cNvPr>
          <p:cNvSpPr txBox="1"/>
          <p:nvPr/>
        </p:nvSpPr>
        <p:spPr>
          <a:xfrm>
            <a:off x="21029762" y="1772286"/>
            <a:ext cx="1972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/>
              <a:t>Release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C694571-53AD-4DF4-AC37-CC88481B09E3}"/>
              </a:ext>
            </a:extLst>
          </p:cNvPr>
          <p:cNvSpPr txBox="1"/>
          <p:nvPr/>
        </p:nvSpPr>
        <p:spPr>
          <a:xfrm>
            <a:off x="13511244" y="8627809"/>
            <a:ext cx="1972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/>
              <a:t>Ajout bouton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AA62789-2715-4A30-AA57-CEF37DAB2D03}"/>
              </a:ext>
            </a:extLst>
          </p:cNvPr>
          <p:cNvSpPr txBox="1"/>
          <p:nvPr/>
        </p:nvSpPr>
        <p:spPr>
          <a:xfrm>
            <a:off x="19346961" y="7708507"/>
            <a:ext cx="3929546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fr-FR" sz="2800" dirty="0">
                <a:solidFill>
                  <a:srgbClr val="C00000"/>
                </a:solidFill>
              </a:rPr>
              <a:t>Requête merge :</a:t>
            </a:r>
          </a:p>
          <a:p>
            <a:pPr algn="l"/>
            <a:r>
              <a:rPr lang="fr-FR" sz="2800" dirty="0">
                <a:solidFill>
                  <a:srgbClr val="C00000"/>
                </a:solidFill>
              </a:rPr>
              <a:t>si test ok</a:t>
            </a:r>
          </a:p>
          <a:p>
            <a:pPr algn="l"/>
            <a:r>
              <a:rPr lang="fr-FR" sz="2800" dirty="0">
                <a:solidFill>
                  <a:srgbClr val="C00000"/>
                </a:solidFill>
              </a:rPr>
              <a:t>+ Fermeture de ticket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D8081C2-B616-4711-B60E-9A571EE2B1A1}"/>
              </a:ext>
            </a:extLst>
          </p:cNvPr>
          <p:cNvSpPr txBox="1"/>
          <p:nvPr/>
        </p:nvSpPr>
        <p:spPr>
          <a:xfrm>
            <a:off x="12974816" y="3479465"/>
            <a:ext cx="1972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Changer couleur </a:t>
            </a:r>
          </a:p>
        </p:txBody>
      </p:sp>
      <p:sp>
        <p:nvSpPr>
          <p:cNvPr id="39" name="Organigramme : Bande perforée 38">
            <a:extLst>
              <a:ext uri="{FF2B5EF4-FFF2-40B4-BE49-F238E27FC236}">
                <a16:creationId xmlns:a16="http://schemas.microsoft.com/office/drawing/2014/main" id="{05F39E1A-405C-40D2-81C6-D54D256D8875}"/>
              </a:ext>
            </a:extLst>
          </p:cNvPr>
          <p:cNvSpPr/>
          <p:nvPr/>
        </p:nvSpPr>
        <p:spPr>
          <a:xfrm>
            <a:off x="19548038" y="5701675"/>
            <a:ext cx="2963448" cy="787792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Tag version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4DAB5A3B-B438-4B86-A541-8DF5EE6658BA}"/>
              </a:ext>
            </a:extLst>
          </p:cNvPr>
          <p:cNvSpPr txBox="1"/>
          <p:nvPr/>
        </p:nvSpPr>
        <p:spPr>
          <a:xfrm>
            <a:off x="21336201" y="3981668"/>
            <a:ext cx="3367541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fr-FR" sz="2800" dirty="0">
                <a:solidFill>
                  <a:srgbClr val="C00000"/>
                </a:solidFill>
              </a:rPr>
              <a:t>Rapport de test unitaires, test de qualité du code, % de code couvert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51098745-7810-4E81-A9AC-E681A25E37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6884136"/>
              </p:ext>
            </p:extLst>
          </p:nvPr>
        </p:nvGraphicFramePr>
        <p:xfrm>
          <a:off x="43697" y="4658751"/>
          <a:ext cx="12918851" cy="4594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6D907BB-7C07-430A-9BB8-CEC824E071CD}"/>
              </a:ext>
            </a:extLst>
          </p:cNvPr>
          <p:cNvCxnSpPr>
            <a:cxnSpLocks/>
            <a:stCxn id="19" idx="2"/>
            <a:endCxn id="36" idx="0"/>
          </p:cNvCxnSpPr>
          <p:nvPr/>
        </p:nvCxnSpPr>
        <p:spPr>
          <a:xfrm>
            <a:off x="13961211" y="2454679"/>
            <a:ext cx="0" cy="1024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 : en arc 14">
            <a:extLst>
              <a:ext uri="{FF2B5EF4-FFF2-40B4-BE49-F238E27FC236}">
                <a16:creationId xmlns:a16="http://schemas.microsoft.com/office/drawing/2014/main" id="{8C87E2C6-1EE3-4D0F-9480-7765C3AA7354}"/>
              </a:ext>
            </a:extLst>
          </p:cNvPr>
          <p:cNvCxnSpPr>
            <a:cxnSpLocks/>
            <a:stCxn id="36" idx="2"/>
          </p:cNvCxnSpPr>
          <p:nvPr/>
        </p:nvCxnSpPr>
        <p:spPr>
          <a:xfrm rot="16200000" flipH="1">
            <a:off x="15051730" y="3343052"/>
            <a:ext cx="1771554" cy="3952593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3B30987-907D-4151-AD95-B488360D44AC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17904687" y="2295506"/>
            <a:ext cx="9117" cy="91249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 : en arc 30">
            <a:extLst>
              <a:ext uri="{FF2B5EF4-FFF2-40B4-BE49-F238E27FC236}">
                <a16:creationId xmlns:a16="http://schemas.microsoft.com/office/drawing/2014/main" id="{40DCE115-D380-4B3A-B24E-881C4E1A25FB}"/>
              </a:ext>
            </a:extLst>
          </p:cNvPr>
          <p:cNvCxnSpPr>
            <a:endCxn id="25" idx="2"/>
          </p:cNvCxnSpPr>
          <p:nvPr/>
        </p:nvCxnSpPr>
        <p:spPr>
          <a:xfrm rot="10800000">
            <a:off x="14497640" y="9581917"/>
            <a:ext cx="3416165" cy="1352587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 : en arc 42">
            <a:extLst>
              <a:ext uri="{FF2B5EF4-FFF2-40B4-BE49-F238E27FC236}">
                <a16:creationId xmlns:a16="http://schemas.microsoft.com/office/drawing/2014/main" id="{FD39AF13-FEDC-4346-9E31-6EDC2C28A50D}"/>
              </a:ext>
            </a:extLst>
          </p:cNvPr>
          <p:cNvCxnSpPr>
            <a:endCxn id="25" idx="0"/>
          </p:cNvCxnSpPr>
          <p:nvPr/>
        </p:nvCxnSpPr>
        <p:spPr>
          <a:xfrm rot="10800000" flipV="1">
            <a:off x="14497639" y="6955997"/>
            <a:ext cx="3407048" cy="1671811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 : en arc 44">
            <a:extLst>
              <a:ext uri="{FF2B5EF4-FFF2-40B4-BE49-F238E27FC236}">
                <a16:creationId xmlns:a16="http://schemas.microsoft.com/office/drawing/2014/main" id="{BE258EB9-3CD7-45C4-AC22-1E67A65989C9}"/>
              </a:ext>
            </a:extLst>
          </p:cNvPr>
          <p:cNvCxnSpPr>
            <a:endCxn id="21" idx="2"/>
          </p:cNvCxnSpPr>
          <p:nvPr/>
        </p:nvCxnSpPr>
        <p:spPr>
          <a:xfrm rot="5400000" flipH="1" flipV="1">
            <a:off x="17846200" y="2353993"/>
            <a:ext cx="4228444" cy="4111470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027AFE05-2CB6-4295-A307-45D249649A99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17913804" y="6095571"/>
            <a:ext cx="1634234" cy="1095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AABD3AF0-FB78-4011-9E42-0CD4FAD42C3A}"/>
              </a:ext>
            </a:extLst>
          </p:cNvPr>
          <p:cNvCxnSpPr>
            <a:cxnSpLocks/>
            <a:stCxn id="30" idx="1"/>
          </p:cNvCxnSpPr>
          <p:nvPr/>
        </p:nvCxnSpPr>
        <p:spPr>
          <a:xfrm flipH="1" flipV="1">
            <a:off x="17913804" y="6955997"/>
            <a:ext cx="1433157" cy="144500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74B1F6FD-314E-D018-7569-89E1D6AA0A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555200" y="12096915"/>
            <a:ext cx="2311400" cy="954107"/>
          </a:xfrm>
        </p:spPr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325868"/>
      </p:ext>
    </p:extLst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3904B-80EC-49B3-B26B-CC28A29C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0" y="761881"/>
            <a:ext cx="7264400" cy="715581"/>
          </a:xfrm>
        </p:spPr>
        <p:txBody>
          <a:bodyPr/>
          <a:lstStyle/>
          <a:p>
            <a:r>
              <a:rPr lang="fr-FR" dirty="0"/>
              <a:t>Actions choisies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6DF2A87-85CD-40E5-94D5-70F61E61CB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 dirty="0"/>
              <a:t>page</a:t>
            </a:r>
          </a:p>
          <a:p>
            <a:pPr algn="l"/>
            <a:r>
              <a:rPr lang="en-US" dirty="0"/>
              <a:t>0</a:t>
            </a:r>
            <a:fld id="{37D409AB-2201-4E18-8A34-C31753AD9B06}" type="slidenum">
              <a:rPr smtClean="0"/>
              <a:pPr algn="l"/>
              <a:t>8</a:t>
            </a:fld>
            <a:endParaRPr dirty="0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80BF818-CCC4-4A54-9149-82EB215071AD}"/>
              </a:ext>
            </a:extLst>
          </p:cNvPr>
          <p:cNvSpPr/>
          <p:nvPr/>
        </p:nvSpPr>
        <p:spPr>
          <a:xfrm>
            <a:off x="1678832" y="2294940"/>
            <a:ext cx="6480720" cy="13647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Choisir les fichiers nécessaires UNIQUEMENT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2663EA53-71F4-4EC1-A700-1340611B7DFA}"/>
              </a:ext>
            </a:extLst>
          </p:cNvPr>
          <p:cNvSpPr/>
          <p:nvPr/>
        </p:nvSpPr>
        <p:spPr>
          <a:xfrm>
            <a:off x="9203667" y="3117022"/>
            <a:ext cx="7560840" cy="1364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Réaliser ses « commit » sur des fonctions simples / bug uniques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27E0B-145E-4CDF-A83E-007AAE7094AC}"/>
              </a:ext>
            </a:extLst>
          </p:cNvPr>
          <p:cNvSpPr/>
          <p:nvPr/>
        </p:nvSpPr>
        <p:spPr>
          <a:xfrm>
            <a:off x="1982616" y="9607675"/>
            <a:ext cx="13105456" cy="23762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>
                    <a:lumMod val="10000"/>
                    <a:lumOff val="9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Penses bêtes</a:t>
            </a:r>
          </a:p>
          <a:p>
            <a:pPr algn="ctr"/>
            <a:r>
              <a:rPr lang="fr-FR" dirty="0">
                <a:solidFill>
                  <a:schemeClr val="tx1">
                    <a:lumMod val="10000"/>
                    <a:lumOff val="9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https://guillaumebriday.fr/comment-jutilise-git-mes-astuces-et-bonnes-pratiques</a:t>
            </a:r>
            <a:endParaRPr lang="fr-FR" dirty="0">
              <a:solidFill>
                <a:schemeClr val="tx1">
                  <a:lumMod val="10000"/>
                  <a:lumOff val="90000"/>
                </a:schemeClr>
              </a:solidFill>
            </a:endParaRPr>
          </a:p>
          <a:p>
            <a:pPr algn="ctr"/>
            <a:r>
              <a:rPr lang="fr-FR" dirty="0">
                <a:solidFill>
                  <a:schemeClr val="tx1">
                    <a:lumMod val="10000"/>
                    <a:lumOff val="9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https://git-scm.com/docs</a:t>
            </a:r>
            <a:endParaRPr lang="fr-FR" dirty="0">
              <a:solidFill>
                <a:schemeClr val="tx1">
                  <a:lumMod val="10000"/>
                  <a:lumOff val="90000"/>
                </a:schemeClr>
              </a:solidFill>
            </a:endParaRPr>
          </a:p>
          <a:p>
            <a:pPr algn="ctr"/>
            <a:r>
              <a:rPr lang="fr-FR" dirty="0">
                <a:solidFill>
                  <a:schemeClr val="tx1">
                    <a:lumMod val="10000"/>
                    <a:lumOff val="9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https://ndpsoftware.com/git-cheatsheet.html#loc=workspace</a:t>
            </a:r>
            <a:r>
              <a:rPr lang="fr-FR" dirty="0">
                <a:solidFill>
                  <a:schemeClr val="tx1">
                    <a:lumMod val="10000"/>
                    <a:lumOff val="90000"/>
                  </a:schemeClr>
                </a:solidFill>
              </a:rPr>
              <a:t>;</a:t>
            </a:r>
          </a:p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F54496D-53B7-4810-89F0-EE9EAE38CEBA}"/>
              </a:ext>
            </a:extLst>
          </p:cNvPr>
          <p:cNvSpPr/>
          <p:nvPr/>
        </p:nvSpPr>
        <p:spPr>
          <a:xfrm>
            <a:off x="19057080" y="744196"/>
            <a:ext cx="3772184" cy="2729429"/>
          </a:xfrm>
          <a:prstGeom prst="roundRect">
            <a:avLst/>
          </a:prstGeom>
          <a:ln w="28575">
            <a:solidFill>
              <a:srgbClr val="4CCC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Respecter les branches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1CAF819B-93B4-41E0-8B8F-AED99D5CB4E0}"/>
              </a:ext>
            </a:extLst>
          </p:cNvPr>
          <p:cNvSpPr/>
          <p:nvPr/>
        </p:nvSpPr>
        <p:spPr>
          <a:xfrm>
            <a:off x="15288344" y="4989230"/>
            <a:ext cx="7560840" cy="1364714"/>
          </a:xfrm>
          <a:prstGeom prst="round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DOCUMENTER SES COMMIT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F510279-6AF6-4B7F-B5D4-0DD398B528A6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>
            <a:off x="4919192" y="3659655"/>
            <a:ext cx="0" cy="377440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DA94194-8F66-4381-B3F7-00B4F9FC20A2}"/>
              </a:ext>
            </a:extLst>
          </p:cNvPr>
          <p:cNvSpPr/>
          <p:nvPr/>
        </p:nvSpPr>
        <p:spPr>
          <a:xfrm>
            <a:off x="1966864" y="7434064"/>
            <a:ext cx="5904656" cy="114869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Economiser l’espace, Transférer uniquement le nécessaire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A677B99-DCBF-4343-8ED6-C9AEE97A43A6}"/>
              </a:ext>
            </a:extLst>
          </p:cNvPr>
          <p:cNvCxnSpPr>
            <a:cxnSpLocks/>
            <a:stCxn id="5" idx="2"/>
            <a:endCxn id="22" idx="0"/>
          </p:cNvCxnSpPr>
          <p:nvPr/>
        </p:nvCxnSpPr>
        <p:spPr>
          <a:xfrm>
            <a:off x="12984087" y="4481736"/>
            <a:ext cx="1" cy="353182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4267A45-73EC-4FE3-BD45-649101F56225}"/>
              </a:ext>
            </a:extLst>
          </p:cNvPr>
          <p:cNvSpPr/>
          <p:nvPr/>
        </p:nvSpPr>
        <p:spPr>
          <a:xfrm>
            <a:off x="10571820" y="8013565"/>
            <a:ext cx="4824536" cy="114869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Avoir une bonne granularité de versions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2634D7FF-136F-4247-B68F-957807B9EB1A}"/>
              </a:ext>
            </a:extLst>
          </p:cNvPr>
          <p:cNvCxnSpPr>
            <a:cxnSpLocks/>
            <a:stCxn id="8" idx="2"/>
            <a:endCxn id="28" idx="0"/>
          </p:cNvCxnSpPr>
          <p:nvPr/>
        </p:nvCxnSpPr>
        <p:spPr>
          <a:xfrm>
            <a:off x="19068764" y="6353944"/>
            <a:ext cx="0" cy="2444655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B36DDEAF-4D42-4D43-827A-D122AC1EAFB5}"/>
              </a:ext>
            </a:extLst>
          </p:cNvPr>
          <p:cNvSpPr/>
          <p:nvPr/>
        </p:nvSpPr>
        <p:spPr>
          <a:xfrm>
            <a:off x="16116436" y="8798599"/>
            <a:ext cx="5904656" cy="194783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la CLARTE des explications:</a:t>
            </a:r>
          </a:p>
          <a:p>
            <a:pPr algn="ctr"/>
            <a:r>
              <a:rPr lang="fr-FR" dirty="0"/>
              <a:t>Le code/fichiers montre ce qui a changé, les messages de commit expliquent POURQUOI</a:t>
            </a:r>
          </a:p>
        </p:txBody>
      </p:sp>
    </p:spTree>
    <p:extLst>
      <p:ext uri="{BB962C8B-B14F-4D97-AF65-F5344CB8AC3E}">
        <p14:creationId xmlns:p14="http://schemas.microsoft.com/office/powerpoint/2010/main" val="1078955340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2E134-E4F7-4CB3-AE87-D43F90DAC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OBOULOT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8564C6-B6CA-44DE-A1C5-FAF9CD03D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TP !</a:t>
            </a:r>
          </a:p>
        </p:txBody>
      </p:sp>
      <p:sp>
        <p:nvSpPr>
          <p:cNvPr id="4" name="Espace réservé du numéro de diapositive 2">
            <a:extLst>
              <a:ext uri="{FF2B5EF4-FFF2-40B4-BE49-F238E27FC236}">
                <a16:creationId xmlns:a16="http://schemas.microsoft.com/office/drawing/2014/main" id="{E323654C-EB74-183B-6588-0B2EFB31AEF4}"/>
              </a:ext>
            </a:extLst>
          </p:cNvPr>
          <p:cNvSpPr txBox="1">
            <a:spLocks/>
          </p:cNvSpPr>
          <p:nvPr/>
        </p:nvSpPr>
        <p:spPr>
          <a:xfrm>
            <a:off x="22555200" y="12096915"/>
            <a:ext cx="2311400" cy="954107"/>
          </a:xfrm>
        </p:spPr>
        <p:txBody>
          <a:bodyPr/>
          <a:lstStyle>
            <a:defPPr>
              <a:defRPr lang="uk-UA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page</a:t>
            </a:r>
          </a:p>
          <a:p>
            <a:r>
              <a:rPr lang="en-US"/>
              <a:t>0</a:t>
            </a:r>
            <a:fld id="{37D409AB-2201-4E18-8A34-C31753AD9B06}" type="slidenum">
              <a:rPr smtClean="0"/>
              <a:pPr/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5612346"/>
      </p:ext>
    </p:extLst>
  </p:cSld>
  <p:clrMapOvr>
    <a:masterClrMapping/>
  </p:clrMapOvr>
</p:sld>
</file>

<file path=ppt/theme/theme1.xml><?xml version="1.0" encoding="utf-8"?>
<a:theme xmlns:a="http://schemas.openxmlformats.org/drawingml/2006/main" name="GENARAL LAYOUTS">
  <a:themeElements>
    <a:clrScheme name="TIFLEX en cours">
      <a:dk1>
        <a:srgbClr val="0A091B"/>
      </a:dk1>
      <a:lt1>
        <a:srgbClr val="FFFFFF"/>
      </a:lt1>
      <a:dk2>
        <a:srgbClr val="858591"/>
      </a:dk2>
      <a:lt2>
        <a:srgbClr val="FFFFFF"/>
      </a:lt2>
      <a:accent1>
        <a:srgbClr val="BA0C2F"/>
      </a:accent1>
      <a:accent2>
        <a:srgbClr val="15122A"/>
      </a:accent2>
      <a:accent3>
        <a:srgbClr val="BA0C2F"/>
      </a:accent3>
      <a:accent4>
        <a:srgbClr val="BA0C2F"/>
      </a:accent4>
      <a:accent5>
        <a:srgbClr val="BA0C2F"/>
      </a:accent5>
      <a:accent6>
        <a:srgbClr val="BA0C2F"/>
      </a:accent6>
      <a:hlink>
        <a:srgbClr val="BA0C2F"/>
      </a:hlink>
      <a:folHlink>
        <a:srgbClr val="BA0C2F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.potx" id="{C618ABCD-0138-41FB-953D-B736ABA1736A}" vid="{8E51C7DF-5239-4ECD-9099-BD7776D871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</Template>
  <TotalTime>2628</TotalTime>
  <Words>1046</Words>
  <Application>Microsoft Office PowerPoint</Application>
  <PresentationFormat>Personnalisé</PresentationFormat>
  <Paragraphs>252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Poppins</vt:lpstr>
      <vt:lpstr>Roboto</vt:lpstr>
      <vt:lpstr>Roboto Condensed</vt:lpstr>
      <vt:lpstr>GENARAL LAYOUTS</vt:lpstr>
      <vt:lpstr>GIT : infrastructure et utilisation </vt:lpstr>
      <vt:lpstr>Sommaire</vt:lpstr>
      <vt:lpstr>Versionning avec Git</vt:lpstr>
      <vt:lpstr>Termes et procédures</vt:lpstr>
      <vt:lpstr>Infrastructure</vt:lpstr>
      <vt:lpstr>Aller plus loin</vt:lpstr>
      <vt:lpstr>Processus BE</vt:lpstr>
      <vt:lpstr>Actions choisies</vt:lpstr>
      <vt:lpstr>OBOULOT</vt:lpstr>
      <vt:lpstr>Préparation des outils</vt:lpstr>
      <vt:lpstr>Créer un dépôt</vt:lpstr>
      <vt:lpstr>Cloner un dépôt</vt:lpstr>
      <vt:lpstr>Modifier les fichiers pour un commit</vt:lpstr>
      <vt:lpstr>Remiser du code</vt:lpstr>
      <vt:lpstr>Créer une branche</vt:lpstr>
      <vt:lpstr>Faire une fusion de branches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Franck  TEYSSIER</dc:creator>
  <cp:lastModifiedBy>Franck  TEYSSIER</cp:lastModifiedBy>
  <cp:revision>18</cp:revision>
  <dcterms:created xsi:type="dcterms:W3CDTF">2021-06-21T07:10:00Z</dcterms:created>
  <dcterms:modified xsi:type="dcterms:W3CDTF">2024-01-12T12:17:40Z</dcterms:modified>
</cp:coreProperties>
</file>