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7"/>
  </p:notesMasterIdLst>
  <p:sldIdLst>
    <p:sldId id="1253" r:id="rId2"/>
    <p:sldId id="925" r:id="rId3"/>
    <p:sldId id="1262" r:id="rId4"/>
    <p:sldId id="1265" r:id="rId5"/>
    <p:sldId id="1254" r:id="rId6"/>
    <p:sldId id="1257" r:id="rId7"/>
    <p:sldId id="1256" r:id="rId8"/>
    <p:sldId id="1264" r:id="rId9"/>
    <p:sldId id="1255" r:id="rId10"/>
    <p:sldId id="1247" r:id="rId11"/>
    <p:sldId id="1258" r:id="rId12"/>
    <p:sldId id="1260" r:id="rId13"/>
    <p:sldId id="1263" r:id="rId14"/>
    <p:sldId id="1261" r:id="rId15"/>
    <p:sldId id="256" r:id="rId16"/>
  </p:sldIdLst>
  <p:sldSz cx="24384000" cy="13716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97E75A7-8D33-4D4B-B050-4EAD3E06A890}">
          <p14:sldIdLst>
            <p14:sldId id="1253"/>
            <p14:sldId id="925"/>
            <p14:sldId id="1262"/>
            <p14:sldId id="1265"/>
            <p14:sldId id="1254"/>
            <p14:sldId id="1257"/>
            <p14:sldId id="1256"/>
            <p14:sldId id="1264"/>
            <p14:sldId id="1255"/>
            <p14:sldId id="1247"/>
            <p14:sldId id="1258"/>
            <p14:sldId id="1260"/>
            <p14:sldId id="1263"/>
            <p14:sldId id="1261"/>
            <p14:sldId id="256"/>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o BOBICHON" initials="BB" lastIdx="3" clrIdx="0">
    <p:extLst>
      <p:ext uri="{19B8F6BF-5375-455C-9EA6-DF929625EA0E}">
        <p15:presenceInfo xmlns:p15="http://schemas.microsoft.com/office/powerpoint/2012/main" userId="S::bruno.bobichon@tiflex.fr::b424444e-4f5a-4905-a99f-bed9105dd2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6709"/>
    <a:srgbClr val="BA0C2F"/>
    <a:srgbClr val="64D4EA"/>
    <a:srgbClr val="4CCCE6"/>
    <a:srgbClr val="6CD5EA"/>
    <a:srgbClr val="2BC3E1"/>
    <a:srgbClr val="57CFE7"/>
    <a:srgbClr val="AAC42C"/>
    <a:srgbClr val="F26B6C"/>
    <a:srgbClr val="A15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4" autoAdjust="0"/>
    <p:restoredTop sz="95503" autoAdjust="0"/>
  </p:normalViewPr>
  <p:slideViewPr>
    <p:cSldViewPr>
      <p:cViewPr varScale="1">
        <p:scale>
          <a:sx n="35" d="100"/>
          <a:sy n="35" d="100"/>
        </p:scale>
        <p:origin x="312" y="66"/>
      </p:cViewPr>
      <p:guideLst>
        <p:guide orient="horz" pos="4320"/>
        <p:guide pos="7680"/>
      </p:guideLst>
    </p:cSldViewPr>
  </p:slideViewPr>
  <p:outlineViewPr>
    <p:cViewPr>
      <p:scale>
        <a:sx n="33" d="100"/>
        <a:sy n="33" d="100"/>
      </p:scale>
      <p:origin x="0" y="-63252"/>
    </p:cViewPr>
  </p:outlineViewPr>
  <p:notesTextViewPr>
    <p:cViewPr>
      <p:scale>
        <a:sx n="1" d="1"/>
        <a:sy n="1" d="1"/>
      </p:scale>
      <p:origin x="0" y="0"/>
    </p:cViewPr>
  </p:notesTextViewPr>
  <p:sorterViewPr>
    <p:cViewPr>
      <p:scale>
        <a:sx n="75" d="100"/>
        <a:sy n="75" d="100"/>
      </p:scale>
      <p:origin x="0" y="-865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k  TEYSSIER" userId="8f2505b0-2e08-42e7-bf6a-42aa5f96e3ef" providerId="ADAL" clId="{84BF144A-2E75-4B5D-8894-1DF51872B19C}"/>
    <pc:docChg chg="modSld">
      <pc:chgData name="Franck  TEYSSIER" userId="8f2505b0-2e08-42e7-bf6a-42aa5f96e3ef" providerId="ADAL" clId="{84BF144A-2E75-4B5D-8894-1DF51872B19C}" dt="2023-02-09T17:50:13.898" v="2" actId="14100"/>
      <pc:docMkLst>
        <pc:docMk/>
      </pc:docMkLst>
      <pc:sldChg chg="modSp mod">
        <pc:chgData name="Franck  TEYSSIER" userId="8f2505b0-2e08-42e7-bf6a-42aa5f96e3ef" providerId="ADAL" clId="{84BF144A-2E75-4B5D-8894-1DF51872B19C}" dt="2023-02-09T17:50:13.898" v="2" actId="14100"/>
        <pc:sldMkLst>
          <pc:docMk/>
          <pc:sldMk cId="4145716192" sldId="1246"/>
        </pc:sldMkLst>
        <pc:spChg chg="mod">
          <ac:chgData name="Franck  TEYSSIER" userId="8f2505b0-2e08-42e7-bf6a-42aa5f96e3ef" providerId="ADAL" clId="{84BF144A-2E75-4B5D-8894-1DF51872B19C}" dt="2023-02-09T17:50:13.898" v="2" actId="14100"/>
          <ac:spMkLst>
            <pc:docMk/>
            <pc:sldMk cId="4145716192" sldId="1246"/>
            <ac:spMk id="4" creationId="{4F3B42AD-4016-49EF-84CF-F7E20FE5768E}"/>
          </ac:spMkLst>
        </pc:spChg>
      </pc:sldChg>
    </pc:docChg>
  </pc:docChgLst>
  <pc:docChgLst>
    <pc:chgData name="Franck  TEYSSIER" userId="8f2505b0-2e08-42e7-bf6a-42aa5f96e3ef" providerId="ADAL" clId="{62A554E8-46AD-4977-B0B4-068AAD42A2A4}"/>
    <pc:docChg chg="undo custSel addSld delSld modSld sldOrd delSection modSection">
      <pc:chgData name="Franck  TEYSSIER" userId="8f2505b0-2e08-42e7-bf6a-42aa5f96e3ef" providerId="ADAL" clId="{62A554E8-46AD-4977-B0B4-068AAD42A2A4}" dt="2021-07-02T10:06:55.406" v="1839" actId="1076"/>
      <pc:docMkLst>
        <pc:docMk/>
      </pc:docMkLst>
      <pc:sldChg chg="addSp delSp modSp mod ord modClrScheme chgLayout">
        <pc:chgData name="Franck  TEYSSIER" userId="8f2505b0-2e08-42e7-bf6a-42aa5f96e3ef" providerId="ADAL" clId="{62A554E8-46AD-4977-B0B4-068AAD42A2A4}" dt="2021-07-02T10:06:55.406" v="1839" actId="1076"/>
        <pc:sldMkLst>
          <pc:docMk/>
          <pc:sldMk cId="1167325868" sldId="256"/>
        </pc:sldMkLst>
        <pc:spChg chg="add del mod ord">
          <ac:chgData name="Franck  TEYSSIER" userId="8f2505b0-2e08-42e7-bf6a-42aa5f96e3ef" providerId="ADAL" clId="{62A554E8-46AD-4977-B0B4-068AAD42A2A4}" dt="2021-06-21T15:21:37.940" v="822" actId="700"/>
          <ac:spMkLst>
            <pc:docMk/>
            <pc:sldMk cId="1167325868" sldId="256"/>
            <ac:spMk id="2" creationId="{CF52E723-57F4-4BA5-B236-83BA9804D14B}"/>
          </ac:spMkLst>
        </pc:spChg>
        <pc:spChg chg="add mod ord">
          <ac:chgData name="Franck  TEYSSIER" userId="8f2505b0-2e08-42e7-bf6a-42aa5f96e3ef" providerId="ADAL" clId="{62A554E8-46AD-4977-B0B4-068AAD42A2A4}" dt="2021-06-21T15:39:23.509" v="1440" actId="20577"/>
          <ac:spMkLst>
            <pc:docMk/>
            <pc:sldMk cId="1167325868" sldId="256"/>
            <ac:spMk id="6" creationId="{87D1299E-23C1-4983-A8E1-6B37910DB10C}"/>
          </ac:spMkLst>
        </pc:spChg>
        <pc:spChg chg="add mod">
          <ac:chgData name="Franck  TEYSSIER" userId="8f2505b0-2e08-42e7-bf6a-42aa5f96e3ef" providerId="ADAL" clId="{62A554E8-46AD-4977-B0B4-068AAD42A2A4}" dt="2021-06-21T15:40:31.716" v="1451" actId="164"/>
          <ac:spMkLst>
            <pc:docMk/>
            <pc:sldMk cId="1167325868" sldId="256"/>
            <ac:spMk id="7" creationId="{DF21739C-DC57-4DA7-BC12-15AF57CFBB35}"/>
          </ac:spMkLst>
        </pc:spChg>
        <pc:spChg chg="del">
          <ac:chgData name="Franck  TEYSSIER" userId="8f2505b0-2e08-42e7-bf6a-42aa5f96e3ef" providerId="ADAL" clId="{62A554E8-46AD-4977-B0B4-068AAD42A2A4}" dt="2021-06-21T15:37:10.227" v="1402" actId="478"/>
          <ac:spMkLst>
            <pc:docMk/>
            <pc:sldMk cId="1167325868" sldId="256"/>
            <ac:spMk id="8" creationId="{C26E5545-502B-CD4A-AA78-00A0CA886F97}"/>
          </ac:spMkLst>
        </pc:spChg>
        <pc:spChg chg="add del mod">
          <ac:chgData name="Franck  TEYSSIER" userId="8f2505b0-2e08-42e7-bf6a-42aa5f96e3ef" providerId="ADAL" clId="{62A554E8-46AD-4977-B0B4-068AAD42A2A4}" dt="2021-06-22T06:55:34.624" v="1780" actId="478"/>
          <ac:spMkLst>
            <pc:docMk/>
            <pc:sldMk cId="1167325868" sldId="256"/>
            <ac:spMk id="10" creationId="{B8A9E14E-A6B1-4556-A47C-FAAF5B4E11D8}"/>
          </ac:spMkLst>
        </pc:spChg>
        <pc:spChg chg="del">
          <ac:chgData name="Franck  TEYSSIER" userId="8f2505b0-2e08-42e7-bf6a-42aa5f96e3ef" providerId="ADAL" clId="{62A554E8-46AD-4977-B0B4-068AAD42A2A4}" dt="2021-06-21T15:37:22.964" v="1415" actId="478"/>
          <ac:spMkLst>
            <pc:docMk/>
            <pc:sldMk cId="1167325868" sldId="256"/>
            <ac:spMk id="12" creationId="{0CCAA1C3-42C5-5645-A0D4-788D2A5F52DC}"/>
          </ac:spMkLst>
        </pc:spChg>
        <pc:spChg chg="add del">
          <ac:chgData name="Franck  TEYSSIER" userId="8f2505b0-2e08-42e7-bf6a-42aa5f96e3ef" providerId="ADAL" clId="{62A554E8-46AD-4977-B0B4-068AAD42A2A4}" dt="2021-06-22T06:55:41.394" v="1782" actId="11529"/>
          <ac:spMkLst>
            <pc:docMk/>
            <pc:sldMk cId="1167325868" sldId="256"/>
            <ac:spMk id="13" creationId="{5DE1B464-18F4-469A-A1D1-F2AD95990B37}"/>
          </ac:spMkLst>
        </pc:spChg>
        <pc:spChg chg="add mod">
          <ac:chgData name="Franck  TEYSSIER" userId="8f2505b0-2e08-42e7-bf6a-42aa5f96e3ef" providerId="ADAL" clId="{62A554E8-46AD-4977-B0B4-068AAD42A2A4}" dt="2021-06-22T06:59:41.045" v="1822" actId="1076"/>
          <ac:spMkLst>
            <pc:docMk/>
            <pc:sldMk cId="1167325868" sldId="256"/>
            <ac:spMk id="19" creationId="{3848E0A8-6D17-46C3-AA88-5983DFD2E2E5}"/>
          </ac:spMkLst>
        </pc:spChg>
        <pc:spChg chg="add mod">
          <ac:chgData name="Franck  TEYSSIER" userId="8f2505b0-2e08-42e7-bf6a-42aa5f96e3ef" providerId="ADAL" clId="{62A554E8-46AD-4977-B0B4-068AAD42A2A4}" dt="2021-06-22T06:59:41.045" v="1822" actId="1076"/>
          <ac:spMkLst>
            <pc:docMk/>
            <pc:sldMk cId="1167325868" sldId="256"/>
            <ac:spMk id="20" creationId="{C12A3804-2A3D-4BAD-95AF-0566C4129FCB}"/>
          </ac:spMkLst>
        </pc:spChg>
        <pc:spChg chg="add mod">
          <ac:chgData name="Franck  TEYSSIER" userId="8f2505b0-2e08-42e7-bf6a-42aa5f96e3ef" providerId="ADAL" clId="{62A554E8-46AD-4977-B0B4-068AAD42A2A4}" dt="2021-06-22T06:59:41.045" v="1822" actId="1076"/>
          <ac:spMkLst>
            <pc:docMk/>
            <pc:sldMk cId="1167325868" sldId="256"/>
            <ac:spMk id="21" creationId="{C05ACD40-381D-411D-A88A-2327AB0A5D6C}"/>
          </ac:spMkLst>
        </pc:spChg>
        <pc:spChg chg="add mod">
          <ac:chgData name="Franck  TEYSSIER" userId="8f2505b0-2e08-42e7-bf6a-42aa5f96e3ef" providerId="ADAL" clId="{62A554E8-46AD-4977-B0B4-068AAD42A2A4}" dt="2021-06-22T06:59:41.045" v="1822" actId="1076"/>
          <ac:spMkLst>
            <pc:docMk/>
            <pc:sldMk cId="1167325868" sldId="256"/>
            <ac:spMk id="25" creationId="{CC694571-53AD-4DF4-AC37-CC88481B09E3}"/>
          </ac:spMkLst>
        </pc:spChg>
        <pc:spChg chg="add mod">
          <ac:chgData name="Franck  TEYSSIER" userId="8f2505b0-2e08-42e7-bf6a-42aa5f96e3ef" providerId="ADAL" clId="{62A554E8-46AD-4977-B0B4-068AAD42A2A4}" dt="2021-07-02T10:06:55.406" v="1839" actId="1076"/>
          <ac:spMkLst>
            <pc:docMk/>
            <pc:sldMk cId="1167325868" sldId="256"/>
            <ac:spMk id="26" creationId="{37CAA48F-E2F2-4199-81CE-585E4DF2E0D3}"/>
          </ac:spMkLst>
        </pc:spChg>
        <pc:spChg chg="add mod">
          <ac:chgData name="Franck  TEYSSIER" userId="8f2505b0-2e08-42e7-bf6a-42aa5f96e3ef" providerId="ADAL" clId="{62A554E8-46AD-4977-B0B4-068AAD42A2A4}" dt="2021-06-22T06:59:41.045" v="1822" actId="1076"/>
          <ac:spMkLst>
            <pc:docMk/>
            <pc:sldMk cId="1167325868" sldId="256"/>
            <ac:spMk id="30" creationId="{3AA62789-2715-4A30-AA57-CEF37DAB2D03}"/>
          </ac:spMkLst>
        </pc:spChg>
        <pc:spChg chg="del">
          <ac:chgData name="Franck  TEYSSIER" userId="8f2505b0-2e08-42e7-bf6a-42aa5f96e3ef" providerId="ADAL" clId="{62A554E8-46AD-4977-B0B4-068AAD42A2A4}" dt="2021-06-21T15:37:24.988" v="1417" actId="478"/>
          <ac:spMkLst>
            <pc:docMk/>
            <pc:sldMk cId="1167325868" sldId="256"/>
            <ac:spMk id="31" creationId="{70D3FB23-27CB-FB48-9278-E5B7B6242FE7}"/>
          </ac:spMkLst>
        </pc:spChg>
        <pc:spChg chg="add mod">
          <ac:chgData name="Franck  TEYSSIER" userId="8f2505b0-2e08-42e7-bf6a-42aa5f96e3ef" providerId="ADAL" clId="{62A554E8-46AD-4977-B0B4-068AAD42A2A4}" dt="2021-06-22T06:59:41.045" v="1822" actId="1076"/>
          <ac:spMkLst>
            <pc:docMk/>
            <pc:sldMk cId="1167325868" sldId="256"/>
            <ac:spMk id="36" creationId="{3D8081C2-B616-4711-B60E-9A571EE2B1A1}"/>
          </ac:spMkLst>
        </pc:spChg>
        <pc:spChg chg="del mod">
          <ac:chgData name="Franck  TEYSSIER" userId="8f2505b0-2e08-42e7-bf6a-42aa5f96e3ef" providerId="ADAL" clId="{62A554E8-46AD-4977-B0B4-068AAD42A2A4}" dt="2021-06-21T15:37:28.331" v="1420" actId="478"/>
          <ac:spMkLst>
            <pc:docMk/>
            <pc:sldMk cId="1167325868" sldId="256"/>
            <ac:spMk id="37" creationId="{39FC54E4-5AA7-FD4D-A3E1-13524F6A6C9C}"/>
          </ac:spMkLst>
        </pc:spChg>
        <pc:spChg chg="add mod">
          <ac:chgData name="Franck  TEYSSIER" userId="8f2505b0-2e08-42e7-bf6a-42aa5f96e3ef" providerId="ADAL" clId="{62A554E8-46AD-4977-B0B4-068AAD42A2A4}" dt="2021-06-22T06:59:41.045" v="1822" actId="1076"/>
          <ac:spMkLst>
            <pc:docMk/>
            <pc:sldMk cId="1167325868" sldId="256"/>
            <ac:spMk id="39" creationId="{05F39E1A-405C-40D2-81C6-D54D256D8875}"/>
          </ac:spMkLst>
        </pc:spChg>
        <pc:spChg chg="add mod">
          <ac:chgData name="Franck  TEYSSIER" userId="8f2505b0-2e08-42e7-bf6a-42aa5f96e3ef" providerId="ADAL" clId="{62A554E8-46AD-4977-B0B4-068AAD42A2A4}" dt="2021-06-22T06:59:41.045" v="1822" actId="1076"/>
          <ac:spMkLst>
            <pc:docMk/>
            <pc:sldMk cId="1167325868" sldId="256"/>
            <ac:spMk id="41" creationId="{4DAB5A3B-B438-4B86-A541-8DF5EE6658BA}"/>
          </ac:spMkLst>
        </pc:spChg>
        <pc:grpChg chg="add mod">
          <ac:chgData name="Franck  TEYSSIER" userId="8f2505b0-2e08-42e7-bf6a-42aa5f96e3ef" providerId="ADAL" clId="{62A554E8-46AD-4977-B0B4-068AAD42A2A4}" dt="2021-06-21T15:40:31.716" v="1451" actId="164"/>
          <ac:grpSpMkLst>
            <pc:docMk/>
            <pc:sldMk cId="1167325868" sldId="256"/>
            <ac:grpSpMk id="9" creationId="{DB5616A9-93B9-4248-B0BE-D2CD2C68F6E0}"/>
          </ac:grpSpMkLst>
        </pc:grpChg>
        <pc:graphicFrameChg chg="add mod modGraphic">
          <ac:chgData name="Franck  TEYSSIER" userId="8f2505b0-2e08-42e7-bf6a-42aa5f96e3ef" providerId="ADAL" clId="{62A554E8-46AD-4977-B0B4-068AAD42A2A4}" dt="2021-06-21T15:40:31.716" v="1451" actId="164"/>
          <ac:graphicFrameMkLst>
            <pc:docMk/>
            <pc:sldMk cId="1167325868" sldId="256"/>
            <ac:graphicFrameMk id="5" creationId="{51098745-7810-4E81-A9AC-E681A25E3769}"/>
          </ac:graphicFrameMkLst>
        </pc:graphicFrameChg>
        <pc:inkChg chg="del">
          <ac:chgData name="Franck  TEYSSIER" userId="8f2505b0-2e08-42e7-bf6a-42aa5f96e3ef" providerId="ADAL" clId="{62A554E8-46AD-4977-B0B4-068AAD42A2A4}" dt="2021-06-21T15:37:21.685" v="1414" actId="478"/>
          <ac:inkMkLst>
            <pc:docMk/>
            <pc:sldMk cId="1167325868" sldId="256"/>
            <ac:inkMk id="18" creationId="{D82EE260-1BC2-CD4C-8C26-1D22CCFDED4C}"/>
          </ac:inkMkLst>
        </pc:inkChg>
        <pc:inkChg chg="add del mod">
          <ac:chgData name="Franck  TEYSSIER" userId="8f2505b0-2e08-42e7-bf6a-42aa5f96e3ef" providerId="ADAL" clId="{62A554E8-46AD-4977-B0B4-068AAD42A2A4}" dt="2021-06-22T06:56:10.420" v="1786" actId="478"/>
          <ac:inkMkLst>
            <pc:docMk/>
            <pc:sldMk cId="1167325868" sldId="256"/>
            <ac:inkMk id="22" creationId="{9A7C3D71-15BB-48BF-8486-DEDC11A65746}"/>
          </ac:inkMkLst>
        </pc:inkChg>
        <pc:inkChg chg="del">
          <ac:chgData name="Franck  TEYSSIER" userId="8f2505b0-2e08-42e7-bf6a-42aa5f96e3ef" providerId="ADAL" clId="{62A554E8-46AD-4977-B0B4-068AAD42A2A4}" dt="2021-06-21T15:37:11.484" v="1403" actId="478"/>
          <ac:inkMkLst>
            <pc:docMk/>
            <pc:sldMk cId="1167325868" sldId="256"/>
            <ac:inkMk id="23" creationId="{D67CCA1F-53A7-594B-811E-4EE805A43D0F}"/>
          </ac:inkMkLst>
        </pc:inkChg>
        <pc:inkChg chg="add del mod">
          <ac:chgData name="Franck  TEYSSIER" userId="8f2505b0-2e08-42e7-bf6a-42aa5f96e3ef" providerId="ADAL" clId="{62A554E8-46AD-4977-B0B4-068AAD42A2A4}" dt="2021-06-22T06:56:27.015" v="1789" actId="478"/>
          <ac:inkMkLst>
            <pc:docMk/>
            <pc:sldMk cId="1167325868" sldId="256"/>
            <ac:inkMk id="24" creationId="{B9410123-6F09-48E3-A006-BE7E4A9205E3}"/>
          </ac:inkMkLst>
        </pc:inkChg>
        <pc:inkChg chg="del">
          <ac:chgData name="Franck  TEYSSIER" userId="8f2505b0-2e08-42e7-bf6a-42aa5f96e3ef" providerId="ADAL" clId="{62A554E8-46AD-4977-B0B4-068AAD42A2A4}" dt="2021-06-21T15:37:23.539" v="1416" actId="478"/>
          <ac:inkMkLst>
            <pc:docMk/>
            <pc:sldMk cId="1167325868" sldId="256"/>
            <ac:inkMk id="26" creationId="{5D5CD2D3-064B-004D-914A-04E710A97127}"/>
          </ac:inkMkLst>
        </pc:inkChg>
        <pc:inkChg chg="add del mod">
          <ac:chgData name="Franck  TEYSSIER" userId="8f2505b0-2e08-42e7-bf6a-42aa5f96e3ef" providerId="ADAL" clId="{62A554E8-46AD-4977-B0B4-068AAD42A2A4}" dt="2021-06-22T06:56:09.244" v="1785" actId="478"/>
          <ac:inkMkLst>
            <pc:docMk/>
            <pc:sldMk cId="1167325868" sldId="256"/>
            <ac:inkMk id="28" creationId="{B0995517-8B56-45E8-9D52-68214E644B99}"/>
          </ac:inkMkLst>
        </pc:inkChg>
        <pc:inkChg chg="add del mod">
          <ac:chgData name="Franck  TEYSSIER" userId="8f2505b0-2e08-42e7-bf6a-42aa5f96e3ef" providerId="ADAL" clId="{62A554E8-46AD-4977-B0B4-068AAD42A2A4}" dt="2021-06-22T06:54:16.013" v="1763" actId="478"/>
          <ac:inkMkLst>
            <pc:docMk/>
            <pc:sldMk cId="1167325868" sldId="256"/>
            <ac:inkMk id="32" creationId="{D7D5FBEE-6FDE-4DCE-9F98-1F37472AD045}"/>
          </ac:inkMkLst>
        </pc:inkChg>
        <pc:inkChg chg="add del mod">
          <ac:chgData name="Franck  TEYSSIER" userId="8f2505b0-2e08-42e7-bf6a-42aa5f96e3ef" providerId="ADAL" clId="{62A554E8-46AD-4977-B0B4-068AAD42A2A4}" dt="2021-06-22T06:54:09.564" v="1762" actId="478"/>
          <ac:inkMkLst>
            <pc:docMk/>
            <pc:sldMk cId="1167325868" sldId="256"/>
            <ac:inkMk id="33" creationId="{6E9905E1-5919-4C23-A1BB-416C1171E9EE}"/>
          </ac:inkMkLst>
        </pc:inkChg>
        <pc:inkChg chg="del">
          <ac:chgData name="Franck  TEYSSIER" userId="8f2505b0-2e08-42e7-bf6a-42aa5f96e3ef" providerId="ADAL" clId="{62A554E8-46AD-4977-B0B4-068AAD42A2A4}" dt="2021-06-21T15:37:25.636" v="1418" actId="478"/>
          <ac:inkMkLst>
            <pc:docMk/>
            <pc:sldMk cId="1167325868" sldId="256"/>
            <ac:inkMk id="34" creationId="{4E3ABFC8-0A34-C144-BA34-E8E7C71ABFDA}"/>
          </ac:inkMkLst>
        </pc:inkChg>
        <pc:inkChg chg="add del mod">
          <ac:chgData name="Franck  TEYSSIER" userId="8f2505b0-2e08-42e7-bf6a-42aa5f96e3ef" providerId="ADAL" clId="{62A554E8-46AD-4977-B0B4-068AAD42A2A4}" dt="2021-06-22T06:56:08.029" v="1784" actId="478"/>
          <ac:inkMkLst>
            <pc:docMk/>
            <pc:sldMk cId="1167325868" sldId="256"/>
            <ac:inkMk id="38" creationId="{C0E199E9-6B89-45D0-A240-E0896AC8C601}"/>
          </ac:inkMkLst>
        </pc:inkChg>
        <pc:inkChg chg="del">
          <ac:chgData name="Franck  TEYSSIER" userId="8f2505b0-2e08-42e7-bf6a-42aa5f96e3ef" providerId="ADAL" clId="{62A554E8-46AD-4977-B0B4-068AAD42A2A4}" dt="2021-06-21T15:37:29.027" v="1421" actId="478"/>
          <ac:inkMkLst>
            <pc:docMk/>
            <pc:sldMk cId="1167325868" sldId="256"/>
            <ac:inkMk id="40" creationId="{41D0F030-80E3-3746-9963-F1D32AA310CD}"/>
          </ac:inkMkLst>
        </pc:inkChg>
        <pc:inkChg chg="add del mod">
          <ac:chgData name="Franck  TEYSSIER" userId="8f2505b0-2e08-42e7-bf6a-42aa5f96e3ef" providerId="ADAL" clId="{62A554E8-46AD-4977-B0B4-068AAD42A2A4}" dt="2021-06-22T06:54:08.565" v="1761" actId="478"/>
          <ac:inkMkLst>
            <pc:docMk/>
            <pc:sldMk cId="1167325868" sldId="256"/>
            <ac:inkMk id="42" creationId="{B0B5E2EB-4D9E-4BA7-8F0E-CA64DCC0B7E0}"/>
          </ac:inkMkLst>
        </pc:inkChg>
        <pc:cxnChg chg="add mod">
          <ac:chgData name="Franck  TEYSSIER" userId="8f2505b0-2e08-42e7-bf6a-42aa5f96e3ef" providerId="ADAL" clId="{62A554E8-46AD-4977-B0B4-068AAD42A2A4}" dt="2021-06-22T06:59:41.045" v="1822" actId="1076"/>
          <ac:cxnSpMkLst>
            <pc:docMk/>
            <pc:sldMk cId="1167325868" sldId="256"/>
            <ac:cxnSpMk id="3" creationId="{56D907BB-7C07-430A-9BB8-CEC824E071CD}"/>
          </ac:cxnSpMkLst>
        </pc:cxnChg>
        <pc:cxnChg chg="add del mod">
          <ac:chgData name="Franck  TEYSSIER" userId="8f2505b0-2e08-42e7-bf6a-42aa5f96e3ef" providerId="ADAL" clId="{62A554E8-46AD-4977-B0B4-068AAD42A2A4}" dt="2021-06-22T06:54:39.797" v="1767" actId="478"/>
          <ac:cxnSpMkLst>
            <pc:docMk/>
            <pc:sldMk cId="1167325868" sldId="256"/>
            <ac:cxnSpMk id="8" creationId="{2A0F6CC5-525B-4C42-A53B-3362423168B6}"/>
          </ac:cxnSpMkLst>
        </pc:cxnChg>
        <pc:cxnChg chg="add mod">
          <ac:chgData name="Franck  TEYSSIER" userId="8f2505b0-2e08-42e7-bf6a-42aa5f96e3ef" providerId="ADAL" clId="{62A554E8-46AD-4977-B0B4-068AAD42A2A4}" dt="2021-06-22T06:59:41.045" v="1822" actId="1076"/>
          <ac:cxnSpMkLst>
            <pc:docMk/>
            <pc:sldMk cId="1167325868" sldId="256"/>
            <ac:cxnSpMk id="15" creationId="{8C87E2C6-1EE3-4D0F-9480-7765C3AA7354}"/>
          </ac:cxnSpMkLst>
        </pc:cxnChg>
        <pc:cxnChg chg="add mod">
          <ac:chgData name="Franck  TEYSSIER" userId="8f2505b0-2e08-42e7-bf6a-42aa5f96e3ef" providerId="ADAL" clId="{62A554E8-46AD-4977-B0B4-068AAD42A2A4}" dt="2021-06-22T06:59:41.045" v="1822" actId="1076"/>
          <ac:cxnSpMkLst>
            <pc:docMk/>
            <pc:sldMk cId="1167325868" sldId="256"/>
            <ac:cxnSpMk id="17" creationId="{F3B30987-907D-4151-AD95-B488360D44AC}"/>
          </ac:cxnSpMkLst>
        </pc:cxnChg>
        <pc:cxnChg chg="add mod">
          <ac:chgData name="Franck  TEYSSIER" userId="8f2505b0-2e08-42e7-bf6a-42aa5f96e3ef" providerId="ADAL" clId="{62A554E8-46AD-4977-B0B4-068AAD42A2A4}" dt="2021-06-22T06:59:41.045" v="1822" actId="1076"/>
          <ac:cxnSpMkLst>
            <pc:docMk/>
            <pc:sldMk cId="1167325868" sldId="256"/>
            <ac:cxnSpMk id="31" creationId="{40DCE115-D380-4B3A-B24E-881C4E1A25FB}"/>
          </ac:cxnSpMkLst>
        </pc:cxnChg>
        <pc:cxnChg chg="add del">
          <ac:chgData name="Franck  TEYSSIER" userId="8f2505b0-2e08-42e7-bf6a-42aa5f96e3ef" providerId="ADAL" clId="{62A554E8-46AD-4977-B0B4-068AAD42A2A4}" dt="2021-06-22T06:57:13.390" v="1794" actId="478"/>
          <ac:cxnSpMkLst>
            <pc:docMk/>
            <pc:sldMk cId="1167325868" sldId="256"/>
            <ac:cxnSpMk id="37" creationId="{FE5C2CBF-3A3D-4884-A300-0A7DA4F756C3}"/>
          </ac:cxnSpMkLst>
        </pc:cxnChg>
        <pc:cxnChg chg="add mod">
          <ac:chgData name="Franck  TEYSSIER" userId="8f2505b0-2e08-42e7-bf6a-42aa5f96e3ef" providerId="ADAL" clId="{62A554E8-46AD-4977-B0B4-068AAD42A2A4}" dt="2021-06-22T06:59:41.045" v="1822" actId="1076"/>
          <ac:cxnSpMkLst>
            <pc:docMk/>
            <pc:sldMk cId="1167325868" sldId="256"/>
            <ac:cxnSpMk id="43" creationId="{FD39AF13-FEDC-4346-9E31-6EDC2C28A50D}"/>
          </ac:cxnSpMkLst>
        </pc:cxnChg>
        <pc:cxnChg chg="add mod">
          <ac:chgData name="Franck  TEYSSIER" userId="8f2505b0-2e08-42e7-bf6a-42aa5f96e3ef" providerId="ADAL" clId="{62A554E8-46AD-4977-B0B4-068AAD42A2A4}" dt="2021-06-22T06:59:41.045" v="1822" actId="1076"/>
          <ac:cxnSpMkLst>
            <pc:docMk/>
            <pc:sldMk cId="1167325868" sldId="256"/>
            <ac:cxnSpMk id="45" creationId="{BE258EB9-3CD7-45C4-AC22-1E67A65989C9}"/>
          </ac:cxnSpMkLst>
        </pc:cxnChg>
        <pc:cxnChg chg="add mod">
          <ac:chgData name="Franck  TEYSSIER" userId="8f2505b0-2e08-42e7-bf6a-42aa5f96e3ef" providerId="ADAL" clId="{62A554E8-46AD-4977-B0B4-068AAD42A2A4}" dt="2021-06-22T06:59:41.045" v="1822" actId="1076"/>
          <ac:cxnSpMkLst>
            <pc:docMk/>
            <pc:sldMk cId="1167325868" sldId="256"/>
            <ac:cxnSpMk id="47" creationId="{027AFE05-2CB6-4295-A307-45D249649A99}"/>
          </ac:cxnSpMkLst>
        </pc:cxnChg>
        <pc:cxnChg chg="add mod">
          <ac:chgData name="Franck  TEYSSIER" userId="8f2505b0-2e08-42e7-bf6a-42aa5f96e3ef" providerId="ADAL" clId="{62A554E8-46AD-4977-B0B4-068AAD42A2A4}" dt="2021-06-22T06:59:41.045" v="1822" actId="1076"/>
          <ac:cxnSpMkLst>
            <pc:docMk/>
            <pc:sldMk cId="1167325868" sldId="256"/>
            <ac:cxnSpMk id="49" creationId="{AABD3AF0-FB78-4011-9E42-0CD4FAD42C3A}"/>
          </ac:cxnSpMkLst>
        </pc:cxnChg>
      </pc:sldChg>
      <pc:sldChg chg="delSp modSp del mod ord">
        <pc:chgData name="Franck  TEYSSIER" userId="8f2505b0-2e08-42e7-bf6a-42aa5f96e3ef" providerId="ADAL" clId="{62A554E8-46AD-4977-B0B4-068AAD42A2A4}" dt="2021-06-21T15:39:18.620" v="1437" actId="47"/>
        <pc:sldMkLst>
          <pc:docMk/>
          <pc:sldMk cId="2954443713" sldId="257"/>
        </pc:sldMkLst>
        <pc:spChg chg="del mod">
          <ac:chgData name="Franck  TEYSSIER" userId="8f2505b0-2e08-42e7-bf6a-42aa5f96e3ef" providerId="ADAL" clId="{62A554E8-46AD-4977-B0B4-068AAD42A2A4}" dt="2021-06-21T15:38:06.968" v="1424" actId="21"/>
          <ac:spMkLst>
            <pc:docMk/>
            <pc:sldMk cId="2954443713" sldId="257"/>
            <ac:spMk id="17" creationId="{29181A5E-9150-E64D-8DD6-851A01FCEC08}"/>
          </ac:spMkLst>
        </pc:spChg>
        <pc:spChg chg="del mod">
          <ac:chgData name="Franck  TEYSSIER" userId="8f2505b0-2e08-42e7-bf6a-42aa5f96e3ef" providerId="ADAL" clId="{62A554E8-46AD-4977-B0B4-068AAD42A2A4}" dt="2021-06-21T15:38:06.968" v="1424" actId="21"/>
          <ac:spMkLst>
            <pc:docMk/>
            <pc:sldMk cId="2954443713" sldId="257"/>
            <ac:spMk id="19" creationId="{4A4FDA93-9BE3-9945-8BE0-C80A213C5EED}"/>
          </ac:spMkLst>
        </pc:spChg>
        <pc:spChg chg="del mod">
          <ac:chgData name="Franck  TEYSSIER" userId="8f2505b0-2e08-42e7-bf6a-42aa5f96e3ef" providerId="ADAL" clId="{62A554E8-46AD-4977-B0B4-068AAD42A2A4}" dt="2021-06-21T15:38:06.968" v="1424" actId="21"/>
          <ac:spMkLst>
            <pc:docMk/>
            <pc:sldMk cId="2954443713" sldId="257"/>
            <ac:spMk id="21" creationId="{E0D2218D-4C4C-0B42-9CFF-412E7A40B264}"/>
          </ac:spMkLst>
        </pc:spChg>
        <pc:spChg chg="del mod">
          <ac:chgData name="Franck  TEYSSIER" userId="8f2505b0-2e08-42e7-bf6a-42aa5f96e3ef" providerId="ADAL" clId="{62A554E8-46AD-4977-B0B4-068AAD42A2A4}" dt="2021-06-21T15:38:06.968" v="1424" actId="21"/>
          <ac:spMkLst>
            <pc:docMk/>
            <pc:sldMk cId="2954443713" sldId="257"/>
            <ac:spMk id="29" creationId="{5588BC91-64E2-6149-829A-177F94A629C9}"/>
          </ac:spMkLst>
        </pc:spChg>
        <pc:spChg chg="del mod">
          <ac:chgData name="Franck  TEYSSIER" userId="8f2505b0-2e08-42e7-bf6a-42aa5f96e3ef" providerId="ADAL" clId="{62A554E8-46AD-4977-B0B4-068AAD42A2A4}" dt="2021-06-21T15:38:06.968" v="1424" actId="21"/>
          <ac:spMkLst>
            <pc:docMk/>
            <pc:sldMk cId="2954443713" sldId="257"/>
            <ac:spMk id="37" creationId="{369C144F-8EF3-E847-92F8-0B2E74D6E94A}"/>
          </ac:spMkLst>
        </pc:spChg>
        <pc:spChg chg="del mod">
          <ac:chgData name="Franck  TEYSSIER" userId="8f2505b0-2e08-42e7-bf6a-42aa5f96e3ef" providerId="ADAL" clId="{62A554E8-46AD-4977-B0B4-068AAD42A2A4}" dt="2021-06-21T15:38:06.968" v="1424" actId="21"/>
          <ac:spMkLst>
            <pc:docMk/>
            <pc:sldMk cId="2954443713" sldId="257"/>
            <ac:spMk id="44" creationId="{1677B3F9-0E7C-E940-8FE6-AD364334A72A}"/>
          </ac:spMkLst>
        </pc:spChg>
        <pc:spChg chg="del mod">
          <ac:chgData name="Franck  TEYSSIER" userId="8f2505b0-2e08-42e7-bf6a-42aa5f96e3ef" providerId="ADAL" clId="{62A554E8-46AD-4977-B0B4-068AAD42A2A4}" dt="2021-06-21T15:38:06.968" v="1424" actId="21"/>
          <ac:spMkLst>
            <pc:docMk/>
            <pc:sldMk cId="2954443713" sldId="257"/>
            <ac:spMk id="46" creationId="{D272E2F0-3595-0940-A742-817EF1535BB6}"/>
          </ac:spMkLst>
        </pc:spChg>
        <pc:spChg chg="del mod">
          <ac:chgData name="Franck  TEYSSIER" userId="8f2505b0-2e08-42e7-bf6a-42aa5f96e3ef" providerId="ADAL" clId="{62A554E8-46AD-4977-B0B4-068AAD42A2A4}" dt="2021-06-21T15:38:06.968" v="1424" actId="21"/>
          <ac:spMkLst>
            <pc:docMk/>
            <pc:sldMk cId="2954443713" sldId="257"/>
            <ac:spMk id="49" creationId="{A61BAC11-6A4C-DE4C-AB3A-7893EFF4242C}"/>
          </ac:spMkLst>
        </pc:spChg>
        <pc:inkChg chg="del">
          <ac:chgData name="Franck  TEYSSIER" userId="8f2505b0-2e08-42e7-bf6a-42aa5f96e3ef" providerId="ADAL" clId="{62A554E8-46AD-4977-B0B4-068AAD42A2A4}" dt="2021-06-21T15:38:06.968" v="1424" actId="21"/>
          <ac:inkMkLst>
            <pc:docMk/>
            <pc:sldMk cId="2954443713" sldId="257"/>
            <ac:inkMk id="25" creationId="{406F00DD-D407-D747-9104-A45131ED42CB}"/>
          </ac:inkMkLst>
        </pc:inkChg>
        <pc:inkChg chg="del">
          <ac:chgData name="Franck  TEYSSIER" userId="8f2505b0-2e08-42e7-bf6a-42aa5f96e3ef" providerId="ADAL" clId="{62A554E8-46AD-4977-B0B4-068AAD42A2A4}" dt="2021-06-21T15:38:06.968" v="1424" actId="21"/>
          <ac:inkMkLst>
            <pc:docMk/>
            <pc:sldMk cId="2954443713" sldId="257"/>
            <ac:inkMk id="26" creationId="{6969DFF7-F436-3347-92AF-30A328DD7F80}"/>
          </ac:inkMkLst>
        </pc:inkChg>
        <pc:inkChg chg="del">
          <ac:chgData name="Franck  TEYSSIER" userId="8f2505b0-2e08-42e7-bf6a-42aa5f96e3ef" providerId="ADAL" clId="{62A554E8-46AD-4977-B0B4-068AAD42A2A4}" dt="2021-06-21T15:38:06.968" v="1424" actId="21"/>
          <ac:inkMkLst>
            <pc:docMk/>
            <pc:sldMk cId="2954443713" sldId="257"/>
            <ac:inkMk id="35" creationId="{66599EAA-121E-F64A-8186-28459DB03E09}"/>
          </ac:inkMkLst>
        </pc:inkChg>
        <pc:inkChg chg="del">
          <ac:chgData name="Franck  TEYSSIER" userId="8f2505b0-2e08-42e7-bf6a-42aa5f96e3ef" providerId="ADAL" clId="{62A554E8-46AD-4977-B0B4-068AAD42A2A4}" dt="2021-06-21T15:38:06.968" v="1424" actId="21"/>
          <ac:inkMkLst>
            <pc:docMk/>
            <pc:sldMk cId="2954443713" sldId="257"/>
            <ac:inkMk id="39" creationId="{9764DE32-C8C5-1444-82C2-167E43973FED}"/>
          </ac:inkMkLst>
        </pc:inkChg>
        <pc:inkChg chg="del">
          <ac:chgData name="Franck  TEYSSIER" userId="8f2505b0-2e08-42e7-bf6a-42aa5f96e3ef" providerId="ADAL" clId="{62A554E8-46AD-4977-B0B4-068AAD42A2A4}" dt="2021-06-21T15:38:06.968" v="1424" actId="21"/>
          <ac:inkMkLst>
            <pc:docMk/>
            <pc:sldMk cId="2954443713" sldId="257"/>
            <ac:inkMk id="42" creationId="{74EAE4BA-9506-DD4E-ADE9-64F043957222}"/>
          </ac:inkMkLst>
        </pc:inkChg>
        <pc:inkChg chg="del">
          <ac:chgData name="Franck  TEYSSIER" userId="8f2505b0-2e08-42e7-bf6a-42aa5f96e3ef" providerId="ADAL" clId="{62A554E8-46AD-4977-B0B4-068AAD42A2A4}" dt="2021-06-21T15:38:06.968" v="1424" actId="21"/>
          <ac:inkMkLst>
            <pc:docMk/>
            <pc:sldMk cId="2954443713" sldId="257"/>
            <ac:inkMk id="45" creationId="{A59EA3AD-4D0D-EA42-8B3E-A7875B816557}"/>
          </ac:inkMkLst>
        </pc:inkChg>
        <pc:inkChg chg="del">
          <ac:chgData name="Franck  TEYSSIER" userId="8f2505b0-2e08-42e7-bf6a-42aa5f96e3ef" providerId="ADAL" clId="{62A554E8-46AD-4977-B0B4-068AAD42A2A4}" dt="2021-06-21T15:38:06.968" v="1424" actId="21"/>
          <ac:inkMkLst>
            <pc:docMk/>
            <pc:sldMk cId="2954443713" sldId="257"/>
            <ac:inkMk id="50" creationId="{0C5DA4A1-C38E-BC49-8B47-6C5D3227912C}"/>
          </ac:inkMkLst>
        </pc:inkChg>
      </pc:sldChg>
      <pc:sldChg chg="addSp delSp mod">
        <pc:chgData name="Franck  TEYSSIER" userId="8f2505b0-2e08-42e7-bf6a-42aa5f96e3ef" providerId="ADAL" clId="{62A554E8-46AD-4977-B0B4-068AAD42A2A4}" dt="2021-07-02T09:36:11.612" v="1824" actId="22"/>
        <pc:sldMkLst>
          <pc:docMk/>
          <pc:sldMk cId="762581807" sldId="925"/>
        </pc:sldMkLst>
        <pc:spChg chg="add del">
          <ac:chgData name="Franck  TEYSSIER" userId="8f2505b0-2e08-42e7-bf6a-42aa5f96e3ef" providerId="ADAL" clId="{62A554E8-46AD-4977-B0B4-068AAD42A2A4}" dt="2021-07-02T09:36:11.612" v="1824" actId="22"/>
          <ac:spMkLst>
            <pc:docMk/>
            <pc:sldMk cId="762581807" sldId="925"/>
            <ac:spMk id="9" creationId="{D0A6D021-71FB-438F-AE6E-C5109C7B712E}"/>
          </ac:spMkLst>
        </pc:spChg>
      </pc:sldChg>
      <pc:sldChg chg="addSp delSp modSp mod">
        <pc:chgData name="Franck  TEYSSIER" userId="8f2505b0-2e08-42e7-bf6a-42aa5f96e3ef" providerId="ADAL" clId="{62A554E8-46AD-4977-B0B4-068AAD42A2A4}" dt="2021-06-22T06:51:38.178" v="1760" actId="20577"/>
        <pc:sldMkLst>
          <pc:docMk/>
          <pc:sldMk cId="2250848211" sldId="1247"/>
        </pc:sldMkLst>
        <pc:spChg chg="add mod">
          <ac:chgData name="Franck  TEYSSIER" userId="8f2505b0-2e08-42e7-bf6a-42aa5f96e3ef" providerId="ADAL" clId="{62A554E8-46AD-4977-B0B4-068AAD42A2A4}" dt="2021-06-22T06:40:51.141" v="1487" actId="313"/>
          <ac:spMkLst>
            <pc:docMk/>
            <pc:sldMk cId="2250848211" sldId="1247"/>
            <ac:spMk id="4" creationId="{15406117-19CB-47F7-9998-33F093537CE4}"/>
          </ac:spMkLst>
        </pc:spChg>
        <pc:spChg chg="add mod">
          <ac:chgData name="Franck  TEYSSIER" userId="8f2505b0-2e08-42e7-bf6a-42aa5f96e3ef" providerId="ADAL" clId="{62A554E8-46AD-4977-B0B4-068AAD42A2A4}" dt="2021-06-22T06:40:38.244" v="1475" actId="14100"/>
          <ac:spMkLst>
            <pc:docMk/>
            <pc:sldMk cId="2250848211" sldId="1247"/>
            <ac:spMk id="7" creationId="{07361214-6F66-4B62-89C1-5574E2EE4037}"/>
          </ac:spMkLst>
        </pc:spChg>
        <pc:spChg chg="add mod">
          <ac:chgData name="Franck  TEYSSIER" userId="8f2505b0-2e08-42e7-bf6a-42aa5f96e3ef" providerId="ADAL" clId="{62A554E8-46AD-4977-B0B4-068AAD42A2A4}" dt="2021-06-22T06:41:01.136" v="1495" actId="1076"/>
          <ac:spMkLst>
            <pc:docMk/>
            <pc:sldMk cId="2250848211" sldId="1247"/>
            <ac:spMk id="8" creationId="{A80C36D9-A148-4A0B-8E1A-B99309BE335F}"/>
          </ac:spMkLst>
        </pc:spChg>
        <pc:spChg chg="del mod">
          <ac:chgData name="Franck  TEYSSIER" userId="8f2505b0-2e08-42e7-bf6a-42aa5f96e3ef" providerId="ADAL" clId="{62A554E8-46AD-4977-B0B4-068AAD42A2A4}" dt="2021-06-21T14:37:41.588" v="113" actId="478"/>
          <ac:spMkLst>
            <pc:docMk/>
            <pc:sldMk cId="2250848211" sldId="1247"/>
            <ac:spMk id="8" creationId="{C268C263-437C-4852-9D9A-6570C7BF949B}"/>
          </ac:spMkLst>
        </pc:spChg>
        <pc:spChg chg="add mod">
          <ac:chgData name="Franck  TEYSSIER" userId="8f2505b0-2e08-42e7-bf6a-42aa5f96e3ef" providerId="ADAL" clId="{62A554E8-46AD-4977-B0B4-068AAD42A2A4}" dt="2021-06-22T06:41:34.906" v="1509" actId="1076"/>
          <ac:spMkLst>
            <pc:docMk/>
            <pc:sldMk cId="2250848211" sldId="1247"/>
            <ac:spMk id="9" creationId="{A9F54A85-32F5-47A4-9101-164AE2A62715}"/>
          </ac:spMkLst>
        </pc:spChg>
        <pc:spChg chg="add mod">
          <ac:chgData name="Franck  TEYSSIER" userId="8f2505b0-2e08-42e7-bf6a-42aa5f96e3ef" providerId="ADAL" clId="{62A554E8-46AD-4977-B0B4-068AAD42A2A4}" dt="2021-06-22T06:51:38.178" v="1760" actId="20577"/>
          <ac:spMkLst>
            <pc:docMk/>
            <pc:sldMk cId="2250848211" sldId="1247"/>
            <ac:spMk id="10" creationId="{F68E8F30-0DA5-4E8D-B543-DF01A79A7378}"/>
          </ac:spMkLst>
        </pc:spChg>
        <pc:spChg chg="add mod">
          <ac:chgData name="Franck  TEYSSIER" userId="8f2505b0-2e08-42e7-bf6a-42aa5f96e3ef" providerId="ADAL" clId="{62A554E8-46AD-4977-B0B4-068AAD42A2A4}" dt="2021-06-22T06:41:40.989" v="1511" actId="1076"/>
          <ac:spMkLst>
            <pc:docMk/>
            <pc:sldMk cId="2250848211" sldId="1247"/>
            <ac:spMk id="11" creationId="{89E624CE-D6F6-4187-A0E9-672A7A743A99}"/>
          </ac:spMkLst>
        </pc:spChg>
        <pc:graphicFrameChg chg="mod modGraphic">
          <ac:chgData name="Franck  TEYSSIER" userId="8f2505b0-2e08-42e7-bf6a-42aa5f96e3ef" providerId="ADAL" clId="{62A554E8-46AD-4977-B0B4-068AAD42A2A4}" dt="2021-06-21T14:48:43.114" v="671" actId="1076"/>
          <ac:graphicFrameMkLst>
            <pc:docMk/>
            <pc:sldMk cId="2250848211" sldId="1247"/>
            <ac:graphicFrameMk id="15" creationId="{967A4DA1-D811-4A53-9673-3E2AB4DD7F2C}"/>
          </ac:graphicFrameMkLst>
        </pc:graphicFrameChg>
        <pc:picChg chg="mod">
          <ac:chgData name="Franck  TEYSSIER" userId="8f2505b0-2e08-42e7-bf6a-42aa5f96e3ef" providerId="ADAL" clId="{62A554E8-46AD-4977-B0B4-068AAD42A2A4}" dt="2021-06-22T06:41:30.734" v="1508" actId="1076"/>
          <ac:picMkLst>
            <pc:docMk/>
            <pc:sldMk cId="2250848211" sldId="1247"/>
            <ac:picMk id="14" creationId="{A05438CB-429C-47A2-A202-73E417AE7C38}"/>
          </ac:picMkLst>
        </pc:picChg>
      </pc:sldChg>
      <pc:sldChg chg="addSp delSp modSp mod modClrScheme chgLayout">
        <pc:chgData name="Franck  TEYSSIER" userId="8f2505b0-2e08-42e7-bf6a-42aa5f96e3ef" providerId="ADAL" clId="{62A554E8-46AD-4977-B0B4-068AAD42A2A4}" dt="2021-06-21T15:39:09.444" v="1436" actId="6549"/>
        <pc:sldMkLst>
          <pc:docMk/>
          <pc:sldMk cId="3482603579" sldId="1253"/>
        </pc:sldMkLst>
        <pc:spChg chg="del mod ord">
          <ac:chgData name="Franck  TEYSSIER" userId="8f2505b0-2e08-42e7-bf6a-42aa5f96e3ef" providerId="ADAL" clId="{62A554E8-46AD-4977-B0B4-068AAD42A2A4}" dt="2021-06-21T15:38:47.462" v="1429" actId="700"/>
          <ac:spMkLst>
            <pc:docMk/>
            <pc:sldMk cId="3482603579" sldId="1253"/>
            <ac:spMk id="2" creationId="{FDB40B56-E724-4686-9256-46E729BE0080}"/>
          </ac:spMkLst>
        </pc:spChg>
        <pc:spChg chg="mod ord">
          <ac:chgData name="Franck  TEYSSIER" userId="8f2505b0-2e08-42e7-bf6a-42aa5f96e3ef" providerId="ADAL" clId="{62A554E8-46AD-4977-B0B4-068AAD42A2A4}" dt="2021-06-21T15:38:52.626" v="1430" actId="700"/>
          <ac:spMkLst>
            <pc:docMk/>
            <pc:sldMk cId="3482603579" sldId="1253"/>
            <ac:spMk id="3" creationId="{1F31C74A-8FB1-42EE-BE92-FB01CF05E96C}"/>
          </ac:spMkLst>
        </pc:spChg>
        <pc:spChg chg="del">
          <ac:chgData name="Franck  TEYSSIER" userId="8f2505b0-2e08-42e7-bf6a-42aa5f96e3ef" providerId="ADAL" clId="{62A554E8-46AD-4977-B0B4-068AAD42A2A4}" dt="2021-06-21T15:39:01.651" v="1432" actId="478"/>
          <ac:spMkLst>
            <pc:docMk/>
            <pc:sldMk cId="3482603579" sldId="1253"/>
            <ac:spMk id="4" creationId="{50D30D41-54BF-47C3-AFA2-E45725F8E8BD}"/>
          </ac:spMkLst>
        </pc:spChg>
        <pc:spChg chg="add del mod ord">
          <ac:chgData name="Franck  TEYSSIER" userId="8f2505b0-2e08-42e7-bf6a-42aa5f96e3ef" providerId="ADAL" clId="{62A554E8-46AD-4977-B0B4-068AAD42A2A4}" dt="2021-06-21T15:38:52.626" v="1430" actId="700"/>
          <ac:spMkLst>
            <pc:docMk/>
            <pc:sldMk cId="3482603579" sldId="1253"/>
            <ac:spMk id="5" creationId="{ACBD5CCC-DF25-4921-A12D-E9F0C275CFC9}"/>
          </ac:spMkLst>
        </pc:spChg>
        <pc:spChg chg="add del mod ord">
          <ac:chgData name="Franck  TEYSSIER" userId="8f2505b0-2e08-42e7-bf6a-42aa5f96e3ef" providerId="ADAL" clId="{62A554E8-46AD-4977-B0B4-068AAD42A2A4}" dt="2021-06-21T15:38:52.626" v="1430" actId="700"/>
          <ac:spMkLst>
            <pc:docMk/>
            <pc:sldMk cId="3482603579" sldId="1253"/>
            <ac:spMk id="6" creationId="{C4A16C10-1FE0-4A57-BBCD-618C5545DF1E}"/>
          </ac:spMkLst>
        </pc:spChg>
        <pc:spChg chg="add mod ord">
          <ac:chgData name="Franck  TEYSSIER" userId="8f2505b0-2e08-42e7-bf6a-42aa5f96e3ef" providerId="ADAL" clId="{62A554E8-46AD-4977-B0B4-068AAD42A2A4}" dt="2021-06-21T15:39:05.543" v="1433" actId="21"/>
          <ac:spMkLst>
            <pc:docMk/>
            <pc:sldMk cId="3482603579" sldId="1253"/>
            <ac:spMk id="7" creationId="{082731D8-7B3C-4E44-B3BE-C029BF42EA09}"/>
          </ac:spMkLst>
        </pc:spChg>
        <pc:spChg chg="add mod ord">
          <ac:chgData name="Franck  TEYSSIER" userId="8f2505b0-2e08-42e7-bf6a-42aa5f96e3ef" providerId="ADAL" clId="{62A554E8-46AD-4977-B0B4-068AAD42A2A4}" dt="2021-06-21T15:39:09.444" v="1436" actId="6549"/>
          <ac:spMkLst>
            <pc:docMk/>
            <pc:sldMk cId="3482603579" sldId="1253"/>
            <ac:spMk id="8" creationId="{02097839-BF37-486F-9825-6FBEA8DB0EA2}"/>
          </ac:spMkLst>
        </pc:spChg>
      </pc:sldChg>
      <pc:sldChg chg="addSp modSp mod modAnim">
        <pc:chgData name="Franck  TEYSSIER" userId="8f2505b0-2e08-42e7-bf6a-42aa5f96e3ef" providerId="ADAL" clId="{62A554E8-46AD-4977-B0B4-068AAD42A2A4}" dt="2021-06-22T06:50:46.101" v="1754"/>
        <pc:sldMkLst>
          <pc:docMk/>
          <pc:sldMk cId="956321828" sldId="1254"/>
        </pc:sldMkLst>
        <pc:spChg chg="add mod">
          <ac:chgData name="Franck  TEYSSIER" userId="8f2505b0-2e08-42e7-bf6a-42aa5f96e3ef" providerId="ADAL" clId="{62A554E8-46AD-4977-B0B4-068AAD42A2A4}" dt="2021-06-22T06:47:02.951" v="1650" actId="1076"/>
          <ac:spMkLst>
            <pc:docMk/>
            <pc:sldMk cId="956321828" sldId="1254"/>
            <ac:spMk id="10" creationId="{7FCF1962-287D-4541-864C-AC3356DDC1B4}"/>
          </ac:spMkLst>
        </pc:spChg>
        <pc:spChg chg="add mod">
          <ac:chgData name="Franck  TEYSSIER" userId="8f2505b0-2e08-42e7-bf6a-42aa5f96e3ef" providerId="ADAL" clId="{62A554E8-46AD-4977-B0B4-068AAD42A2A4}" dt="2021-06-22T06:49:28.828" v="1746" actId="207"/>
          <ac:spMkLst>
            <pc:docMk/>
            <pc:sldMk cId="956321828" sldId="1254"/>
            <ac:spMk id="33" creationId="{821D64D0-769E-47CA-A427-8952E5EF641D}"/>
          </ac:spMkLst>
        </pc:spChg>
        <pc:spChg chg="add mod">
          <ac:chgData name="Franck  TEYSSIER" userId="8f2505b0-2e08-42e7-bf6a-42aa5f96e3ef" providerId="ADAL" clId="{62A554E8-46AD-4977-B0B4-068AAD42A2A4}" dt="2021-06-22T06:49:42.611" v="1747" actId="207"/>
          <ac:spMkLst>
            <pc:docMk/>
            <pc:sldMk cId="956321828" sldId="1254"/>
            <ac:spMk id="34" creationId="{9C05725C-CF0B-40C6-BE70-0972F590ABDB}"/>
          </ac:spMkLst>
        </pc:spChg>
        <pc:spChg chg="add mod">
          <ac:chgData name="Franck  TEYSSIER" userId="8f2505b0-2e08-42e7-bf6a-42aa5f96e3ef" providerId="ADAL" clId="{62A554E8-46AD-4977-B0B4-068AAD42A2A4}" dt="2021-06-22T06:49:48.192" v="1748" actId="207"/>
          <ac:spMkLst>
            <pc:docMk/>
            <pc:sldMk cId="956321828" sldId="1254"/>
            <ac:spMk id="35" creationId="{1361A41D-46E6-46AE-A20D-13EF0542E489}"/>
          </ac:spMkLst>
        </pc:spChg>
        <pc:spChg chg="add mod">
          <ac:chgData name="Franck  TEYSSIER" userId="8f2505b0-2e08-42e7-bf6a-42aa5f96e3ef" providerId="ADAL" clId="{62A554E8-46AD-4977-B0B4-068AAD42A2A4}" dt="2021-06-22T06:49:16.780" v="1743" actId="207"/>
          <ac:spMkLst>
            <pc:docMk/>
            <pc:sldMk cId="956321828" sldId="1254"/>
            <ac:spMk id="38" creationId="{9B5FF6AF-BEF0-472B-87DD-28CD9EFA6883}"/>
          </ac:spMkLst>
        </pc:spChg>
        <pc:picChg chg="add mod">
          <ac:chgData name="Franck  TEYSSIER" userId="8f2505b0-2e08-42e7-bf6a-42aa5f96e3ef" providerId="ADAL" clId="{62A554E8-46AD-4977-B0B4-068AAD42A2A4}" dt="2021-06-22T06:42:41.204" v="1520" actId="1076"/>
          <ac:picMkLst>
            <pc:docMk/>
            <pc:sldMk cId="956321828" sldId="1254"/>
            <ac:picMk id="1026" creationId="{EFFDD940-0A69-4DD9-AA3A-3F3F66DA4AB9}"/>
          </ac:picMkLst>
        </pc:picChg>
        <pc:picChg chg="mod">
          <ac:chgData name="Franck  TEYSSIER" userId="8f2505b0-2e08-42e7-bf6a-42aa5f96e3ef" providerId="ADAL" clId="{62A554E8-46AD-4977-B0B4-068AAD42A2A4}" dt="2021-06-22T06:49:18.808" v="1745" actId="1076"/>
          <ac:picMkLst>
            <pc:docMk/>
            <pc:sldMk cId="956321828" sldId="1254"/>
            <ac:picMk id="3076" creationId="{A4A4313F-444C-496E-ADD7-78C6084F6D2D}"/>
          </ac:picMkLst>
        </pc:picChg>
        <pc:picChg chg="mod">
          <ac:chgData name="Franck  TEYSSIER" userId="8f2505b0-2e08-42e7-bf6a-42aa5f96e3ef" providerId="ADAL" clId="{62A554E8-46AD-4977-B0B4-068AAD42A2A4}" dt="2021-06-22T06:42:01.885" v="1515" actId="1076"/>
          <ac:picMkLst>
            <pc:docMk/>
            <pc:sldMk cId="956321828" sldId="1254"/>
            <ac:picMk id="3088" creationId="{355990E2-B446-4EB8-90ED-27ABFC7BA3D6}"/>
          </ac:picMkLst>
        </pc:picChg>
        <pc:cxnChg chg="add mod">
          <ac:chgData name="Franck  TEYSSIER" userId="8f2505b0-2e08-42e7-bf6a-42aa5f96e3ef" providerId="ADAL" clId="{62A554E8-46AD-4977-B0B4-068AAD42A2A4}" dt="2021-06-22T06:42:46.145" v="1522" actId="1076"/>
          <ac:cxnSpMkLst>
            <pc:docMk/>
            <pc:sldMk cId="956321828" sldId="1254"/>
            <ac:cxnSpMk id="31" creationId="{9533FF65-4C2A-4CB2-9E49-6A37DA4B7536}"/>
          </ac:cxnSpMkLst>
        </pc:cxnChg>
        <pc:cxnChg chg="mod">
          <ac:chgData name="Franck  TEYSSIER" userId="8f2505b0-2e08-42e7-bf6a-42aa5f96e3ef" providerId="ADAL" clId="{62A554E8-46AD-4977-B0B4-068AAD42A2A4}" dt="2021-06-22T06:41:56.801" v="1513" actId="14100"/>
          <ac:cxnSpMkLst>
            <pc:docMk/>
            <pc:sldMk cId="956321828" sldId="1254"/>
            <ac:cxnSpMk id="32" creationId="{FDF8EAF2-6CC3-4441-A0A3-C6240A518F5E}"/>
          </ac:cxnSpMkLst>
        </pc:cxnChg>
        <pc:cxnChg chg="mod">
          <ac:chgData name="Franck  TEYSSIER" userId="8f2505b0-2e08-42e7-bf6a-42aa5f96e3ef" providerId="ADAL" clId="{62A554E8-46AD-4977-B0B4-068AAD42A2A4}" dt="2021-06-22T06:41:59.031" v="1514" actId="14100"/>
          <ac:cxnSpMkLst>
            <pc:docMk/>
            <pc:sldMk cId="956321828" sldId="1254"/>
            <ac:cxnSpMk id="37" creationId="{6B67DA23-0CD5-4B92-8D13-29743FDB32A9}"/>
          </ac:cxnSpMkLst>
        </pc:cxnChg>
      </pc:sldChg>
      <pc:sldChg chg="modSp mod">
        <pc:chgData name="Franck  TEYSSIER" userId="8f2505b0-2e08-42e7-bf6a-42aa5f96e3ef" providerId="ADAL" clId="{62A554E8-46AD-4977-B0B4-068AAD42A2A4}" dt="2021-06-21T15:15:07.640" v="737" actId="123"/>
        <pc:sldMkLst>
          <pc:docMk/>
          <pc:sldMk cId="888330836" sldId="1255"/>
        </pc:sldMkLst>
        <pc:spChg chg="mod">
          <ac:chgData name="Franck  TEYSSIER" userId="8f2505b0-2e08-42e7-bf6a-42aa5f96e3ef" providerId="ADAL" clId="{62A554E8-46AD-4977-B0B4-068AAD42A2A4}" dt="2021-06-21T15:15:07.640" v="737" actId="123"/>
          <ac:spMkLst>
            <pc:docMk/>
            <pc:sldMk cId="888330836" sldId="1255"/>
            <ac:spMk id="5" creationId="{F5B1CAE5-3F08-43A8-9A0E-AB74D7C4CB8B}"/>
          </ac:spMkLst>
        </pc:spChg>
        <pc:picChg chg="mod">
          <ac:chgData name="Franck  TEYSSIER" userId="8f2505b0-2e08-42e7-bf6a-42aa5f96e3ef" providerId="ADAL" clId="{62A554E8-46AD-4977-B0B4-068AAD42A2A4}" dt="2021-06-21T14:53:29.396" v="691" actId="1076"/>
          <ac:picMkLst>
            <pc:docMk/>
            <pc:sldMk cId="888330836" sldId="1255"/>
            <ac:picMk id="4" creationId="{BFBA7BCC-9803-4BD6-A59D-7DF2303F65B1}"/>
          </ac:picMkLst>
        </pc:picChg>
      </pc:sldChg>
      <pc:sldChg chg="addSp delSp modSp mod">
        <pc:chgData name="Franck  TEYSSIER" userId="8f2505b0-2e08-42e7-bf6a-42aa5f96e3ef" providerId="ADAL" clId="{62A554E8-46AD-4977-B0B4-068AAD42A2A4}" dt="2021-06-22T06:45:28.639" v="1637" actId="20577"/>
        <pc:sldMkLst>
          <pc:docMk/>
          <pc:sldMk cId="2158877453" sldId="1256"/>
        </pc:sldMkLst>
        <pc:spChg chg="mod">
          <ac:chgData name="Franck  TEYSSIER" userId="8f2505b0-2e08-42e7-bf6a-42aa5f96e3ef" providerId="ADAL" clId="{62A554E8-46AD-4977-B0B4-068AAD42A2A4}" dt="2021-06-22T06:44:51.491" v="1601" actId="1076"/>
          <ac:spMkLst>
            <pc:docMk/>
            <pc:sldMk cId="2158877453" sldId="1256"/>
            <ac:spMk id="37" creationId="{FEB6118E-A583-47AB-BF10-19ABA2442C3D}"/>
          </ac:spMkLst>
        </pc:spChg>
        <pc:spChg chg="add del mod">
          <ac:chgData name="Franck  TEYSSIER" userId="8f2505b0-2e08-42e7-bf6a-42aa5f96e3ef" providerId="ADAL" clId="{62A554E8-46AD-4977-B0B4-068AAD42A2A4}" dt="2021-06-22T06:44:39.053" v="1597"/>
          <ac:spMkLst>
            <pc:docMk/>
            <pc:sldMk cId="2158877453" sldId="1256"/>
            <ac:spMk id="42" creationId="{302723B9-AAF6-4465-838A-D3C6F1C38B56}"/>
          </ac:spMkLst>
        </pc:spChg>
        <pc:spChg chg="mod">
          <ac:chgData name="Franck  TEYSSIER" userId="8f2505b0-2e08-42e7-bf6a-42aa5f96e3ef" providerId="ADAL" clId="{62A554E8-46AD-4977-B0B4-068AAD42A2A4}" dt="2021-06-22T06:44:45.854" v="1598"/>
          <ac:spMkLst>
            <pc:docMk/>
            <pc:sldMk cId="2158877453" sldId="1256"/>
            <ac:spMk id="46" creationId="{784DCD18-84D1-4AE9-82FA-F170B018B621}"/>
          </ac:spMkLst>
        </pc:spChg>
        <pc:spChg chg="add mod">
          <ac:chgData name="Franck  TEYSSIER" userId="8f2505b0-2e08-42e7-bf6a-42aa5f96e3ef" providerId="ADAL" clId="{62A554E8-46AD-4977-B0B4-068AAD42A2A4}" dt="2021-06-22T06:45:28.639" v="1637" actId="20577"/>
          <ac:spMkLst>
            <pc:docMk/>
            <pc:sldMk cId="2158877453" sldId="1256"/>
            <ac:spMk id="58" creationId="{BC4133E2-E834-465C-9853-F5FF22EFAB8B}"/>
          </ac:spMkLst>
        </pc:spChg>
        <pc:grpChg chg="mod">
          <ac:chgData name="Franck  TEYSSIER" userId="8f2505b0-2e08-42e7-bf6a-42aa5f96e3ef" providerId="ADAL" clId="{62A554E8-46AD-4977-B0B4-068AAD42A2A4}" dt="2021-06-22T06:44:51.491" v="1601" actId="1076"/>
          <ac:grpSpMkLst>
            <pc:docMk/>
            <pc:sldMk cId="2158877453" sldId="1256"/>
            <ac:grpSpMk id="35" creationId="{D842FBE3-A12F-492D-88CE-EB6E26C9EC1C}"/>
          </ac:grpSpMkLst>
        </pc:grpChg>
        <pc:grpChg chg="add mod">
          <ac:chgData name="Franck  TEYSSIER" userId="8f2505b0-2e08-42e7-bf6a-42aa5f96e3ef" providerId="ADAL" clId="{62A554E8-46AD-4977-B0B4-068AAD42A2A4}" dt="2021-06-22T06:44:45.854" v="1598"/>
          <ac:grpSpMkLst>
            <pc:docMk/>
            <pc:sldMk cId="2158877453" sldId="1256"/>
            <ac:grpSpMk id="44" creationId="{6173B267-3B84-4A0E-A9A1-2215676E90DD}"/>
          </ac:grpSpMkLst>
        </pc:grpChg>
        <pc:picChg chg="mod">
          <ac:chgData name="Franck  TEYSSIER" userId="8f2505b0-2e08-42e7-bf6a-42aa5f96e3ef" providerId="ADAL" clId="{62A554E8-46AD-4977-B0B4-068AAD42A2A4}" dt="2021-06-22T06:44:51.491" v="1601" actId="1076"/>
          <ac:picMkLst>
            <pc:docMk/>
            <pc:sldMk cId="2158877453" sldId="1256"/>
            <ac:picMk id="36" creationId="{CCE4A86E-C296-46CD-AAA4-DA6CC1326831}"/>
          </ac:picMkLst>
        </pc:picChg>
        <pc:picChg chg="add mod">
          <ac:chgData name="Franck  TEYSSIER" userId="8f2505b0-2e08-42e7-bf6a-42aa5f96e3ef" providerId="ADAL" clId="{62A554E8-46AD-4977-B0B4-068AAD42A2A4}" dt="2021-06-22T06:44:58.478" v="1605" actId="1076"/>
          <ac:picMkLst>
            <pc:docMk/>
            <pc:sldMk cId="2158877453" sldId="1256"/>
            <ac:picMk id="43" creationId="{5BC4EB99-4D1F-47E0-9D16-778F7F24AA0F}"/>
          </ac:picMkLst>
        </pc:picChg>
        <pc:picChg chg="mod">
          <ac:chgData name="Franck  TEYSSIER" userId="8f2505b0-2e08-42e7-bf6a-42aa5f96e3ef" providerId="ADAL" clId="{62A554E8-46AD-4977-B0B4-068AAD42A2A4}" dt="2021-06-22T06:44:45.854" v="1598"/>
          <ac:picMkLst>
            <pc:docMk/>
            <pc:sldMk cId="2158877453" sldId="1256"/>
            <ac:picMk id="45" creationId="{25436FA2-3474-42D5-BA4D-5CF51A3EE41F}"/>
          </ac:picMkLst>
        </pc:picChg>
        <pc:picChg chg="add mod">
          <ac:chgData name="Franck  TEYSSIER" userId="8f2505b0-2e08-42e7-bf6a-42aa5f96e3ef" providerId="ADAL" clId="{62A554E8-46AD-4977-B0B4-068AAD42A2A4}" dt="2021-06-22T06:45:02.085" v="1606" actId="1076"/>
          <ac:picMkLst>
            <pc:docMk/>
            <pc:sldMk cId="2158877453" sldId="1256"/>
            <ac:picMk id="2060" creationId="{FAAC1580-13CD-4ACA-A61A-2C090B48CC77}"/>
          </ac:picMkLst>
        </pc:picChg>
        <pc:cxnChg chg="mod">
          <ac:chgData name="Franck  TEYSSIER" userId="8f2505b0-2e08-42e7-bf6a-42aa5f96e3ef" providerId="ADAL" clId="{62A554E8-46AD-4977-B0B4-068AAD42A2A4}" dt="2021-06-22T06:44:51.491" v="1601" actId="1076"/>
          <ac:cxnSpMkLst>
            <pc:docMk/>
            <pc:sldMk cId="2158877453" sldId="1256"/>
            <ac:cxnSpMk id="26" creationId="{CBAFD79E-19D1-4CA3-81F6-C93941314922}"/>
          </ac:cxnSpMkLst>
        </pc:cxnChg>
        <pc:cxnChg chg="mod">
          <ac:chgData name="Franck  TEYSSIER" userId="8f2505b0-2e08-42e7-bf6a-42aa5f96e3ef" providerId="ADAL" clId="{62A554E8-46AD-4977-B0B4-068AAD42A2A4}" dt="2021-06-22T06:44:51.491" v="1601" actId="1076"/>
          <ac:cxnSpMkLst>
            <pc:docMk/>
            <pc:sldMk cId="2158877453" sldId="1256"/>
            <ac:cxnSpMk id="29" creationId="{6B1B709A-B0D6-442C-B90C-1A19F818930D}"/>
          </ac:cxnSpMkLst>
        </pc:cxnChg>
        <pc:cxnChg chg="add mod">
          <ac:chgData name="Franck  TEYSSIER" userId="8f2505b0-2e08-42e7-bf6a-42aa5f96e3ef" providerId="ADAL" clId="{62A554E8-46AD-4977-B0B4-068AAD42A2A4}" dt="2021-06-22T06:45:06.211" v="1607" actId="14100"/>
          <ac:cxnSpMkLst>
            <pc:docMk/>
            <pc:sldMk cId="2158877453" sldId="1256"/>
            <ac:cxnSpMk id="47" creationId="{84D1CF61-2F24-45A8-8F90-EEFC5CBB75F1}"/>
          </ac:cxnSpMkLst>
        </pc:cxnChg>
        <pc:cxnChg chg="add mod">
          <ac:chgData name="Franck  TEYSSIER" userId="8f2505b0-2e08-42e7-bf6a-42aa5f96e3ef" providerId="ADAL" clId="{62A554E8-46AD-4977-B0B4-068AAD42A2A4}" dt="2021-06-22T06:44:57.055" v="1604" actId="14100"/>
          <ac:cxnSpMkLst>
            <pc:docMk/>
            <pc:sldMk cId="2158877453" sldId="1256"/>
            <ac:cxnSpMk id="48" creationId="{41460E8F-092A-464C-9BF2-72ADBF49AD32}"/>
          </ac:cxnSpMkLst>
        </pc:cxnChg>
      </pc:sldChg>
      <pc:sldChg chg="addSp modSp mod">
        <pc:chgData name="Franck  TEYSSIER" userId="8f2505b0-2e08-42e7-bf6a-42aa5f96e3ef" providerId="ADAL" clId="{62A554E8-46AD-4977-B0B4-068AAD42A2A4}" dt="2021-06-22T06:44:30.970" v="1595" actId="20577"/>
        <pc:sldMkLst>
          <pc:docMk/>
          <pc:sldMk cId="2612095269" sldId="1257"/>
        </pc:sldMkLst>
        <pc:spChg chg="mod">
          <ac:chgData name="Franck  TEYSSIER" userId="8f2505b0-2e08-42e7-bf6a-42aa5f96e3ef" providerId="ADAL" clId="{62A554E8-46AD-4977-B0B4-068AAD42A2A4}" dt="2021-06-22T06:43:38.606" v="1530" actId="1076"/>
          <ac:spMkLst>
            <pc:docMk/>
            <pc:sldMk cId="2612095269" sldId="1257"/>
            <ac:spMk id="38" creationId="{4039DA11-0E63-437B-A0DC-2937E9622CDE}"/>
          </ac:spMkLst>
        </pc:spChg>
        <pc:spChg chg="add mod">
          <ac:chgData name="Franck  TEYSSIER" userId="8f2505b0-2e08-42e7-bf6a-42aa5f96e3ef" providerId="ADAL" clId="{62A554E8-46AD-4977-B0B4-068AAD42A2A4}" dt="2021-06-22T06:44:30.970" v="1595" actId="20577"/>
          <ac:spMkLst>
            <pc:docMk/>
            <pc:sldMk cId="2612095269" sldId="1257"/>
            <ac:spMk id="42" creationId="{BD11F483-B831-4525-BA7B-0C1E75D5402C}"/>
          </ac:spMkLst>
        </pc:spChg>
        <pc:grpChg chg="add mod">
          <ac:chgData name="Franck  TEYSSIER" userId="8f2505b0-2e08-42e7-bf6a-42aa5f96e3ef" providerId="ADAL" clId="{62A554E8-46AD-4977-B0B4-068AAD42A2A4}" dt="2021-06-22T06:43:38.606" v="1530" actId="1076"/>
          <ac:grpSpMkLst>
            <pc:docMk/>
            <pc:sldMk cId="2612095269" sldId="1257"/>
            <ac:grpSpMk id="31" creationId="{5FE54492-DED3-4993-AABA-D5176E96582E}"/>
          </ac:grpSpMkLst>
        </pc:grpChg>
        <pc:picChg chg="add mod">
          <ac:chgData name="Franck  TEYSSIER" userId="8f2505b0-2e08-42e7-bf6a-42aa5f96e3ef" providerId="ADAL" clId="{62A554E8-46AD-4977-B0B4-068AAD42A2A4}" dt="2021-06-22T06:43:47.360" v="1535" actId="1076"/>
          <ac:picMkLst>
            <pc:docMk/>
            <pc:sldMk cId="2612095269" sldId="1257"/>
            <ac:picMk id="30" creationId="{38BF1A39-FF88-4385-92C4-4AF2C480ED4C}"/>
          </ac:picMkLst>
        </pc:picChg>
        <pc:picChg chg="mod">
          <ac:chgData name="Franck  TEYSSIER" userId="8f2505b0-2e08-42e7-bf6a-42aa5f96e3ef" providerId="ADAL" clId="{62A554E8-46AD-4977-B0B4-068AAD42A2A4}" dt="2021-06-22T06:43:38.606" v="1530" actId="1076"/>
          <ac:picMkLst>
            <pc:docMk/>
            <pc:sldMk cId="2612095269" sldId="1257"/>
            <ac:picMk id="34" creationId="{A5855293-9762-4B1C-9CB2-A915ED7AC6AC}"/>
          </ac:picMkLst>
        </pc:picChg>
        <pc:picChg chg="add mod">
          <ac:chgData name="Franck  TEYSSIER" userId="8f2505b0-2e08-42e7-bf6a-42aa5f96e3ef" providerId="ADAL" clId="{62A554E8-46AD-4977-B0B4-068AAD42A2A4}" dt="2021-06-22T06:43:27.849" v="1526" actId="1076"/>
          <ac:picMkLst>
            <pc:docMk/>
            <pc:sldMk cId="2612095269" sldId="1257"/>
            <ac:picMk id="6148" creationId="{D8856C7C-B5A9-4F8D-BC37-3BD27B6649DF}"/>
          </ac:picMkLst>
        </pc:picChg>
        <pc:cxnChg chg="add mod">
          <ac:chgData name="Franck  TEYSSIER" userId="8f2505b0-2e08-42e7-bf6a-42aa5f96e3ef" providerId="ADAL" clId="{62A554E8-46AD-4977-B0B4-068AAD42A2A4}" dt="2021-06-22T06:43:46.307" v="1534" actId="14100"/>
          <ac:cxnSpMkLst>
            <pc:docMk/>
            <pc:sldMk cId="2612095269" sldId="1257"/>
            <ac:cxnSpMk id="40" creationId="{74141EAA-6B78-4B2F-B51A-20DF03BFD080}"/>
          </ac:cxnSpMkLst>
        </pc:cxnChg>
        <pc:cxnChg chg="add mod">
          <ac:chgData name="Franck  TEYSSIER" userId="8f2505b0-2e08-42e7-bf6a-42aa5f96e3ef" providerId="ADAL" clId="{62A554E8-46AD-4977-B0B4-068AAD42A2A4}" dt="2021-06-22T06:43:49.382" v="1536" actId="14100"/>
          <ac:cxnSpMkLst>
            <pc:docMk/>
            <pc:sldMk cId="2612095269" sldId="1257"/>
            <ac:cxnSpMk id="41" creationId="{7013CA8B-619B-4085-A06F-1BAD34B782C7}"/>
          </ac:cxnSpMkLst>
        </pc:cxnChg>
      </pc:sldChg>
      <pc:sldChg chg="addSp modSp mod">
        <pc:chgData name="Franck  TEYSSIER" userId="8f2505b0-2e08-42e7-bf6a-42aa5f96e3ef" providerId="ADAL" clId="{62A554E8-46AD-4977-B0B4-068AAD42A2A4}" dt="2021-06-21T14:52:58.388" v="688" actId="1076"/>
        <pc:sldMkLst>
          <pc:docMk/>
          <pc:sldMk cId="2123459532" sldId="1258"/>
        </pc:sldMkLst>
        <pc:picChg chg="add mod">
          <ac:chgData name="Franck  TEYSSIER" userId="8f2505b0-2e08-42e7-bf6a-42aa5f96e3ef" providerId="ADAL" clId="{62A554E8-46AD-4977-B0B4-068AAD42A2A4}" dt="2021-06-21T14:52:58.388" v="688" actId="1076"/>
          <ac:picMkLst>
            <pc:docMk/>
            <pc:sldMk cId="2123459532" sldId="1258"/>
            <ac:picMk id="5" creationId="{2D886D9B-EEDF-42E5-9A1C-4AF47959EF1B}"/>
          </ac:picMkLst>
        </pc:picChg>
        <pc:picChg chg="add mod">
          <ac:chgData name="Franck  TEYSSIER" userId="8f2505b0-2e08-42e7-bf6a-42aa5f96e3ef" providerId="ADAL" clId="{62A554E8-46AD-4977-B0B4-068AAD42A2A4}" dt="2021-06-21T14:52:57.390" v="687" actId="1076"/>
          <ac:picMkLst>
            <pc:docMk/>
            <pc:sldMk cId="2123459532" sldId="1258"/>
            <ac:picMk id="8" creationId="{37689490-DCE3-4992-8EB4-552BD4B2D30C}"/>
          </ac:picMkLst>
        </pc:picChg>
      </pc:sldChg>
      <pc:sldChg chg="new del ord">
        <pc:chgData name="Franck  TEYSSIER" userId="8f2505b0-2e08-42e7-bf6a-42aa5f96e3ef" providerId="ADAL" clId="{62A554E8-46AD-4977-B0B4-068AAD42A2A4}" dt="2021-06-21T15:21:23.759" v="820" actId="47"/>
        <pc:sldMkLst>
          <pc:docMk/>
          <pc:sldMk cId="2917818434" sldId="1259"/>
        </pc:sldMkLst>
      </pc:sldChg>
      <pc:sldChg chg="new del">
        <pc:chgData name="Franck  TEYSSIER" userId="8f2505b0-2e08-42e7-bf6a-42aa5f96e3ef" providerId="ADAL" clId="{62A554E8-46AD-4977-B0B4-068AAD42A2A4}" dt="2021-06-21T14:54:49.144" v="705" actId="47"/>
        <pc:sldMkLst>
          <pc:docMk/>
          <pc:sldMk cId="1113430906" sldId="1260"/>
        </pc:sldMkLst>
      </pc:sldChg>
      <pc:sldChg chg="addSp modSp new mod">
        <pc:chgData name="Franck  TEYSSIER" userId="8f2505b0-2e08-42e7-bf6a-42aa5f96e3ef" providerId="ADAL" clId="{62A554E8-46AD-4977-B0B4-068AAD42A2A4}" dt="2021-06-21T15:32:53.251" v="1248" actId="20577"/>
        <pc:sldMkLst>
          <pc:docMk/>
          <pc:sldMk cId="1594850365" sldId="1260"/>
        </pc:sldMkLst>
        <pc:spChg chg="mod">
          <ac:chgData name="Franck  TEYSSIER" userId="8f2505b0-2e08-42e7-bf6a-42aa5f96e3ef" providerId="ADAL" clId="{62A554E8-46AD-4977-B0B4-068AAD42A2A4}" dt="2021-06-21T14:55:24.310" v="731" actId="20577"/>
          <ac:spMkLst>
            <pc:docMk/>
            <pc:sldMk cId="1594850365" sldId="1260"/>
            <ac:spMk id="2" creationId="{DA54C80C-5925-4544-9092-8462BE665F2F}"/>
          </ac:spMkLst>
        </pc:spChg>
        <pc:spChg chg="add mod">
          <ac:chgData name="Franck  TEYSSIER" userId="8f2505b0-2e08-42e7-bf6a-42aa5f96e3ef" providerId="ADAL" clId="{62A554E8-46AD-4977-B0B4-068AAD42A2A4}" dt="2021-06-21T15:22:16.536" v="845" actId="207"/>
          <ac:spMkLst>
            <pc:docMk/>
            <pc:sldMk cId="1594850365" sldId="1260"/>
            <ac:spMk id="5" creationId="{00191870-F750-4BD1-848D-355E1117BB48}"/>
          </ac:spMkLst>
        </pc:spChg>
        <pc:spChg chg="add mod">
          <ac:chgData name="Franck  TEYSSIER" userId="8f2505b0-2e08-42e7-bf6a-42aa5f96e3ef" providerId="ADAL" clId="{62A554E8-46AD-4977-B0B4-068AAD42A2A4}" dt="2021-06-21T15:32:53.251" v="1248" actId="20577"/>
          <ac:spMkLst>
            <pc:docMk/>
            <pc:sldMk cId="1594850365" sldId="1260"/>
            <ac:spMk id="8" creationId="{40517AB1-3439-40E4-B967-1CBB37F2F70B}"/>
          </ac:spMkLst>
        </pc:spChg>
        <pc:picChg chg="add mod">
          <ac:chgData name="Franck  TEYSSIER" userId="8f2505b0-2e08-42e7-bf6a-42aa5f96e3ef" providerId="ADAL" clId="{62A554E8-46AD-4977-B0B4-068AAD42A2A4}" dt="2021-06-21T15:18:43.736" v="815" actId="1076"/>
          <ac:picMkLst>
            <pc:docMk/>
            <pc:sldMk cId="1594850365" sldId="1260"/>
            <ac:picMk id="4" creationId="{FEC12D54-9293-4C2D-A009-B402EDFFFBD2}"/>
          </ac:picMkLst>
        </pc:picChg>
        <pc:picChg chg="add mod">
          <ac:chgData name="Franck  TEYSSIER" userId="8f2505b0-2e08-42e7-bf6a-42aa5f96e3ef" providerId="ADAL" clId="{62A554E8-46AD-4977-B0B4-068AAD42A2A4}" dt="2021-06-21T15:21:14.224" v="819" actId="208"/>
          <ac:picMkLst>
            <pc:docMk/>
            <pc:sldMk cId="1594850365" sldId="1260"/>
            <ac:picMk id="7" creationId="{2816FBD6-8FF8-4DDF-AC25-EEA964F1B309}"/>
          </ac:picMkLst>
        </pc:picChg>
        <pc:picChg chg="add mod">
          <ac:chgData name="Franck  TEYSSIER" userId="8f2505b0-2e08-42e7-bf6a-42aa5f96e3ef" providerId="ADAL" clId="{62A554E8-46AD-4977-B0B4-068AAD42A2A4}" dt="2021-06-21T15:21:14.224" v="819" actId="208"/>
          <ac:picMkLst>
            <pc:docMk/>
            <pc:sldMk cId="1594850365" sldId="1260"/>
            <ac:picMk id="7170" creationId="{1D5162D7-8355-4AE5-BD77-3739F8236F98}"/>
          </ac:picMkLst>
        </pc:picChg>
      </pc:sldChg>
      <pc:sldChg chg="new del">
        <pc:chgData name="Franck  TEYSSIER" userId="8f2505b0-2e08-42e7-bf6a-42aa5f96e3ef" providerId="ADAL" clId="{62A554E8-46AD-4977-B0B4-068AAD42A2A4}" dt="2021-06-21T14:55:04.884" v="709" actId="47"/>
        <pc:sldMkLst>
          <pc:docMk/>
          <pc:sldMk cId="3907448817" sldId="1260"/>
        </pc:sldMkLst>
      </pc:sldChg>
      <pc:sldChg chg="new del">
        <pc:chgData name="Franck  TEYSSIER" userId="8f2505b0-2e08-42e7-bf6a-42aa5f96e3ef" providerId="ADAL" clId="{62A554E8-46AD-4977-B0B4-068AAD42A2A4}" dt="2021-06-21T14:54:55.263" v="707" actId="47"/>
        <pc:sldMkLst>
          <pc:docMk/>
          <pc:sldMk cId="3953246829" sldId="1260"/>
        </pc:sldMkLst>
      </pc:sldChg>
      <pc:sldChg chg="modSp new mod">
        <pc:chgData name="Franck  TEYSSIER" userId="8f2505b0-2e08-42e7-bf6a-42aa5f96e3ef" providerId="ADAL" clId="{62A554E8-46AD-4977-B0B4-068AAD42A2A4}" dt="2021-06-21T15:33:38.340" v="1287" actId="20577"/>
        <pc:sldMkLst>
          <pc:docMk/>
          <pc:sldMk cId="1625612346" sldId="1261"/>
        </pc:sldMkLst>
        <pc:spChg chg="mod">
          <ac:chgData name="Franck  TEYSSIER" userId="8f2505b0-2e08-42e7-bf6a-42aa5f96e3ef" providerId="ADAL" clId="{62A554E8-46AD-4977-B0B4-068AAD42A2A4}" dt="2021-06-21T15:33:27.356" v="1264" actId="20577"/>
          <ac:spMkLst>
            <pc:docMk/>
            <pc:sldMk cId="1625612346" sldId="1261"/>
            <ac:spMk id="2" creationId="{DA12E134-E4F7-4CB3-AE87-D43F90DAC16A}"/>
          </ac:spMkLst>
        </pc:spChg>
        <pc:spChg chg="mod">
          <ac:chgData name="Franck  TEYSSIER" userId="8f2505b0-2e08-42e7-bf6a-42aa5f96e3ef" providerId="ADAL" clId="{62A554E8-46AD-4977-B0B4-068AAD42A2A4}" dt="2021-06-21T15:33:38.340" v="1287" actId="20577"/>
          <ac:spMkLst>
            <pc:docMk/>
            <pc:sldMk cId="1625612346" sldId="1261"/>
            <ac:spMk id="3" creationId="{DF8564C6-B6CA-44DE-A1C5-FAF9CD03D062}"/>
          </ac:spMkLst>
        </pc:spChg>
      </pc:sldChg>
      <pc:sldChg chg="modSp new mod">
        <pc:chgData name="Franck  TEYSSIER" userId="8f2505b0-2e08-42e7-bf6a-42aa5f96e3ef" providerId="ADAL" clId="{62A554E8-46AD-4977-B0B4-068AAD42A2A4}" dt="2021-07-02T09:36:24.924" v="1837" actId="20577"/>
        <pc:sldMkLst>
          <pc:docMk/>
          <pc:sldMk cId="638694449" sldId="1262"/>
        </pc:sldMkLst>
        <pc:spChg chg="mod">
          <ac:chgData name="Franck  TEYSSIER" userId="8f2505b0-2e08-42e7-bf6a-42aa5f96e3ef" providerId="ADAL" clId="{62A554E8-46AD-4977-B0B4-068AAD42A2A4}" dt="2021-07-02T09:36:24.924" v="1837" actId="20577"/>
          <ac:spMkLst>
            <pc:docMk/>
            <pc:sldMk cId="638694449" sldId="1262"/>
            <ac:spMk id="2" creationId="{0668AF6E-8E93-4F25-8962-C305D10CF84A}"/>
          </ac:spMkLst>
        </pc:spChg>
      </pc:sldChg>
      <pc:sldMasterChg chg="delSldLayout">
        <pc:chgData name="Franck  TEYSSIER" userId="8f2505b0-2e08-42e7-bf6a-42aa5f96e3ef" providerId="ADAL" clId="{62A554E8-46AD-4977-B0B4-068AAD42A2A4}" dt="2021-06-21T15:39:18.620" v="1437" actId="47"/>
        <pc:sldMasterMkLst>
          <pc:docMk/>
          <pc:sldMasterMk cId="1738680894" sldId="2147483734"/>
        </pc:sldMasterMkLst>
        <pc:sldLayoutChg chg="del">
          <pc:chgData name="Franck  TEYSSIER" userId="8f2505b0-2e08-42e7-bf6a-42aa5f96e3ef" providerId="ADAL" clId="{62A554E8-46AD-4977-B0B4-068AAD42A2A4}" dt="2021-06-21T15:39:18.620" v="1437" actId="47"/>
          <pc:sldLayoutMkLst>
            <pc:docMk/>
            <pc:sldMasterMk cId="1738680894" sldId="2147483734"/>
            <pc:sldLayoutMk cId="532529136" sldId="2147483827"/>
          </pc:sldLayoutMkLst>
        </pc:sldLayoutChg>
      </pc:sldMasterChg>
    </pc:docChg>
  </pc:docChgLst>
  <pc:docChgLst>
    <pc:chgData name="Franck  TEYSSIER" userId="8f2505b0-2e08-42e7-bf6a-42aa5f96e3ef" providerId="ADAL" clId="{6A439B57-61E8-488E-914B-B41FA4964EA0}"/>
    <pc:docChg chg="modSld">
      <pc:chgData name="Franck  TEYSSIER" userId="8f2505b0-2e08-42e7-bf6a-42aa5f96e3ef" providerId="ADAL" clId="{6A439B57-61E8-488E-914B-B41FA4964EA0}" dt="2022-11-24T14:04:18.253" v="8" actId="20577"/>
      <pc:docMkLst>
        <pc:docMk/>
      </pc:docMkLst>
      <pc:sldChg chg="modSp mod">
        <pc:chgData name="Franck  TEYSSIER" userId="8f2505b0-2e08-42e7-bf6a-42aa5f96e3ef" providerId="ADAL" clId="{6A439B57-61E8-488E-914B-B41FA4964EA0}" dt="2022-11-24T14:04:07.617" v="3" actId="21"/>
        <pc:sldMkLst>
          <pc:docMk/>
          <pc:sldMk cId="2250848211" sldId="1247"/>
        </pc:sldMkLst>
        <pc:spChg chg="mod">
          <ac:chgData name="Franck  TEYSSIER" userId="8f2505b0-2e08-42e7-bf6a-42aa5f96e3ef" providerId="ADAL" clId="{6A439B57-61E8-488E-914B-B41FA4964EA0}" dt="2022-11-24T14:04:07.617" v="3" actId="21"/>
          <ac:spMkLst>
            <pc:docMk/>
            <pc:sldMk cId="2250848211" sldId="1247"/>
            <ac:spMk id="2" creationId="{B87EE398-DE10-44B0-9671-2154648F07A2}"/>
          </ac:spMkLst>
        </pc:spChg>
      </pc:sldChg>
      <pc:sldChg chg="modSp mod">
        <pc:chgData name="Franck  TEYSSIER" userId="8f2505b0-2e08-42e7-bf6a-42aa5f96e3ef" providerId="ADAL" clId="{6A439B57-61E8-488E-914B-B41FA4964EA0}" dt="2022-11-24T14:04:18.253" v="8" actId="20577"/>
        <pc:sldMkLst>
          <pc:docMk/>
          <pc:sldMk cId="888330836" sldId="1255"/>
        </pc:sldMkLst>
        <pc:spChg chg="mod">
          <ac:chgData name="Franck  TEYSSIER" userId="8f2505b0-2e08-42e7-bf6a-42aa5f96e3ef" providerId="ADAL" clId="{6A439B57-61E8-488E-914B-B41FA4964EA0}" dt="2022-11-24T14:04:18.253" v="8" actId="20577"/>
          <ac:spMkLst>
            <pc:docMk/>
            <pc:sldMk cId="888330836" sldId="1255"/>
            <ac:spMk id="2" creationId="{73B439C3-78C3-4C31-A596-2F25B507AC4B}"/>
          </ac:spMkLst>
        </pc:spChg>
      </pc:sldChg>
    </pc:docChg>
  </pc:docChgLst>
  <pc:docChgLst>
    <pc:chgData name="Franck  TEYSSIER" userId="8f2505b0-2e08-42e7-bf6a-42aa5f96e3ef" providerId="ADAL" clId="{988359E0-A368-4984-9B2B-1D2857CFD37E}"/>
    <pc:docChg chg="undo redo custSel addSld delSld modSld sldOrd modSection">
      <pc:chgData name="Franck  TEYSSIER" userId="8f2505b0-2e08-42e7-bf6a-42aa5f96e3ef" providerId="ADAL" clId="{988359E0-A368-4984-9B2B-1D2857CFD37E}" dt="2021-09-09T14:11:46.226" v="1622" actId="1076"/>
      <pc:docMkLst>
        <pc:docMk/>
      </pc:docMkLst>
      <pc:sldChg chg="modSp mod">
        <pc:chgData name="Franck  TEYSSIER" userId="8f2505b0-2e08-42e7-bf6a-42aa5f96e3ef" providerId="ADAL" clId="{988359E0-A368-4984-9B2B-1D2857CFD37E}" dt="2021-09-09T07:01:26.386" v="1326" actId="20577"/>
        <pc:sldMkLst>
          <pc:docMk/>
          <pc:sldMk cId="762581807" sldId="925"/>
        </pc:sldMkLst>
        <pc:spChg chg="mod">
          <ac:chgData name="Franck  TEYSSIER" userId="8f2505b0-2e08-42e7-bf6a-42aa5f96e3ef" providerId="ADAL" clId="{988359E0-A368-4984-9B2B-1D2857CFD37E}" dt="2021-09-09T07:01:26.386" v="1326" actId="20577"/>
          <ac:spMkLst>
            <pc:docMk/>
            <pc:sldMk cId="762581807" sldId="925"/>
            <ac:spMk id="2" creationId="{BC200D7B-3D62-484A-AD93-BF9DCD00DA2A}"/>
          </ac:spMkLst>
        </pc:spChg>
      </pc:sldChg>
      <pc:sldChg chg="modSp mod">
        <pc:chgData name="Franck  TEYSSIER" userId="8f2505b0-2e08-42e7-bf6a-42aa5f96e3ef" providerId="ADAL" clId="{988359E0-A368-4984-9B2B-1D2857CFD37E}" dt="2021-09-09T08:22:03.329" v="1382" actId="20577"/>
        <pc:sldMkLst>
          <pc:docMk/>
          <pc:sldMk cId="4145716192" sldId="1246"/>
        </pc:sldMkLst>
        <pc:spChg chg="mod">
          <ac:chgData name="Franck  TEYSSIER" userId="8f2505b0-2e08-42e7-bf6a-42aa5f96e3ef" providerId="ADAL" clId="{988359E0-A368-4984-9B2B-1D2857CFD37E}" dt="2021-09-09T08:22:03.329" v="1382" actId="20577"/>
          <ac:spMkLst>
            <pc:docMk/>
            <pc:sldMk cId="4145716192" sldId="1246"/>
            <ac:spMk id="6" creationId="{6588D615-42FF-426B-BA6F-B718532EE899}"/>
          </ac:spMkLst>
        </pc:spChg>
        <pc:spChg chg="mod">
          <ac:chgData name="Franck  TEYSSIER" userId="8f2505b0-2e08-42e7-bf6a-42aa5f96e3ef" providerId="ADAL" clId="{988359E0-A368-4984-9B2B-1D2857CFD37E}" dt="2021-09-09T08:21:42.967" v="1368" actId="20577"/>
          <ac:spMkLst>
            <pc:docMk/>
            <pc:sldMk cId="4145716192" sldId="1246"/>
            <ac:spMk id="7" creationId="{A6C4DFD1-8DBF-4654-B452-B9BF57C936B2}"/>
          </ac:spMkLst>
        </pc:spChg>
      </pc:sldChg>
      <pc:sldChg chg="modSp mod">
        <pc:chgData name="Franck  TEYSSIER" userId="8f2505b0-2e08-42e7-bf6a-42aa5f96e3ef" providerId="ADAL" clId="{988359E0-A368-4984-9B2B-1D2857CFD37E}" dt="2021-09-06T11:51:24.160" v="159" actId="20577"/>
        <pc:sldMkLst>
          <pc:docMk/>
          <pc:sldMk cId="2250848211" sldId="1247"/>
        </pc:sldMkLst>
        <pc:spChg chg="mod">
          <ac:chgData name="Franck  TEYSSIER" userId="8f2505b0-2e08-42e7-bf6a-42aa5f96e3ef" providerId="ADAL" clId="{988359E0-A368-4984-9B2B-1D2857CFD37E}" dt="2021-09-06T11:51:24.160" v="159" actId="20577"/>
          <ac:spMkLst>
            <pc:docMk/>
            <pc:sldMk cId="2250848211" sldId="1247"/>
            <ac:spMk id="7" creationId="{07361214-6F66-4B62-89C1-5574E2EE4037}"/>
          </ac:spMkLst>
        </pc:spChg>
      </pc:sldChg>
      <pc:sldChg chg="addSp modSp mod modAnim">
        <pc:chgData name="Franck  TEYSSIER" userId="8f2505b0-2e08-42e7-bf6a-42aa5f96e3ef" providerId="ADAL" clId="{988359E0-A368-4984-9B2B-1D2857CFD37E}" dt="2021-09-09T14:11:46.226" v="1622" actId="1076"/>
        <pc:sldMkLst>
          <pc:docMk/>
          <pc:sldMk cId="956321828" sldId="1254"/>
        </pc:sldMkLst>
        <pc:spChg chg="mod">
          <ac:chgData name="Franck  TEYSSIER" userId="8f2505b0-2e08-42e7-bf6a-42aa5f96e3ef" providerId="ADAL" clId="{988359E0-A368-4984-9B2B-1D2857CFD37E}" dt="2021-09-06T12:10:57.544" v="351" actId="1076"/>
          <ac:spMkLst>
            <pc:docMk/>
            <pc:sldMk cId="956321828" sldId="1254"/>
            <ac:spMk id="10" creationId="{7FCF1962-287D-4541-864C-AC3356DDC1B4}"/>
          </ac:spMkLst>
        </pc:spChg>
        <pc:spChg chg="mod">
          <ac:chgData name="Franck  TEYSSIER" userId="8f2505b0-2e08-42e7-bf6a-42aa5f96e3ef" providerId="ADAL" clId="{988359E0-A368-4984-9B2B-1D2857CFD37E}" dt="2021-09-06T12:10:57.544" v="351" actId="1076"/>
          <ac:spMkLst>
            <pc:docMk/>
            <pc:sldMk cId="956321828" sldId="1254"/>
            <ac:spMk id="33" creationId="{821D64D0-769E-47CA-A427-8952E5EF641D}"/>
          </ac:spMkLst>
        </pc:spChg>
        <pc:spChg chg="mod">
          <ac:chgData name="Franck  TEYSSIER" userId="8f2505b0-2e08-42e7-bf6a-42aa5f96e3ef" providerId="ADAL" clId="{988359E0-A368-4984-9B2B-1D2857CFD37E}" dt="2021-09-06T12:10:57.544" v="351" actId="1076"/>
          <ac:spMkLst>
            <pc:docMk/>
            <pc:sldMk cId="956321828" sldId="1254"/>
            <ac:spMk id="34" creationId="{9C05725C-CF0B-40C6-BE70-0972F590ABDB}"/>
          </ac:spMkLst>
        </pc:spChg>
        <pc:spChg chg="mod">
          <ac:chgData name="Franck  TEYSSIER" userId="8f2505b0-2e08-42e7-bf6a-42aa5f96e3ef" providerId="ADAL" clId="{988359E0-A368-4984-9B2B-1D2857CFD37E}" dt="2021-09-06T12:10:57.544" v="351" actId="1076"/>
          <ac:spMkLst>
            <pc:docMk/>
            <pc:sldMk cId="956321828" sldId="1254"/>
            <ac:spMk id="35" creationId="{1361A41D-46E6-46AE-A20D-13EF0542E489}"/>
          </ac:spMkLst>
        </pc:spChg>
        <pc:spChg chg="mod">
          <ac:chgData name="Franck  TEYSSIER" userId="8f2505b0-2e08-42e7-bf6a-42aa5f96e3ef" providerId="ADAL" clId="{988359E0-A368-4984-9B2B-1D2857CFD37E}" dt="2021-09-06T12:10:57.544" v="351" actId="1076"/>
          <ac:spMkLst>
            <pc:docMk/>
            <pc:sldMk cId="956321828" sldId="1254"/>
            <ac:spMk id="38" creationId="{9B5FF6AF-BEF0-472B-87DD-28CD9EFA6883}"/>
          </ac:spMkLst>
        </pc:spChg>
        <pc:spChg chg="mod">
          <ac:chgData name="Franck  TEYSSIER" userId="8f2505b0-2e08-42e7-bf6a-42aa5f96e3ef" providerId="ADAL" clId="{988359E0-A368-4984-9B2B-1D2857CFD37E}" dt="2021-09-09T14:11:46.226" v="1622" actId="1076"/>
          <ac:spMkLst>
            <pc:docMk/>
            <pc:sldMk cId="956321828" sldId="1254"/>
            <ac:spMk id="41" creationId="{E1751E01-87D2-465E-9B4E-40DC3E9BBF21}"/>
          </ac:spMkLst>
        </pc:spChg>
        <pc:grpChg chg="add mod">
          <ac:chgData name="Franck  TEYSSIER" userId="8f2505b0-2e08-42e7-bf6a-42aa5f96e3ef" providerId="ADAL" clId="{988359E0-A368-4984-9B2B-1D2857CFD37E}" dt="2021-09-06T12:10:57.544" v="351" actId="1076"/>
          <ac:grpSpMkLst>
            <pc:docMk/>
            <pc:sldMk cId="956321828" sldId="1254"/>
            <ac:grpSpMk id="7" creationId="{5377BE99-AE53-4B57-B366-86D2B2014309}"/>
          </ac:grpSpMkLst>
        </pc:grpChg>
        <pc:picChg chg="mod">
          <ac:chgData name="Franck  TEYSSIER" userId="8f2505b0-2e08-42e7-bf6a-42aa5f96e3ef" providerId="ADAL" clId="{988359E0-A368-4984-9B2B-1D2857CFD37E}" dt="2021-09-06T12:10:57.544" v="351" actId="1076"/>
          <ac:picMkLst>
            <pc:docMk/>
            <pc:sldMk cId="956321828" sldId="1254"/>
            <ac:picMk id="3076" creationId="{A4A4313F-444C-496E-ADD7-78C6084F6D2D}"/>
          </ac:picMkLst>
        </pc:picChg>
      </pc:sldChg>
      <pc:sldChg chg="delSp modSp mod ord modNotesTx">
        <pc:chgData name="Franck  TEYSSIER" userId="8f2505b0-2e08-42e7-bf6a-42aa5f96e3ef" providerId="ADAL" clId="{988359E0-A368-4984-9B2B-1D2857CFD37E}" dt="2021-09-09T14:11:46.051" v="1621" actId="732"/>
        <pc:sldMkLst>
          <pc:docMk/>
          <pc:sldMk cId="888330836" sldId="1255"/>
        </pc:sldMkLst>
        <pc:spChg chg="del">
          <ac:chgData name="Franck  TEYSSIER" userId="8f2505b0-2e08-42e7-bf6a-42aa5f96e3ef" providerId="ADAL" clId="{988359E0-A368-4984-9B2B-1D2857CFD37E}" dt="2021-09-09T08:16:45.210" v="1334" actId="478"/>
          <ac:spMkLst>
            <pc:docMk/>
            <pc:sldMk cId="888330836" sldId="1255"/>
            <ac:spMk id="5" creationId="{F5B1CAE5-3F08-43A8-9A0E-AB74D7C4CB8B}"/>
          </ac:spMkLst>
        </pc:spChg>
        <pc:picChg chg="mod">
          <ac:chgData name="Franck  TEYSSIER" userId="8f2505b0-2e08-42e7-bf6a-42aa5f96e3ef" providerId="ADAL" clId="{988359E0-A368-4984-9B2B-1D2857CFD37E}" dt="2021-09-09T14:11:46.051" v="1621" actId="732"/>
          <ac:picMkLst>
            <pc:docMk/>
            <pc:sldMk cId="888330836" sldId="1255"/>
            <ac:picMk id="4" creationId="{BFBA7BCC-9803-4BD6-A59D-7DF2303F65B1}"/>
          </ac:picMkLst>
        </pc:picChg>
      </pc:sldChg>
      <pc:sldChg chg="modNotesTx">
        <pc:chgData name="Franck  TEYSSIER" userId="8f2505b0-2e08-42e7-bf6a-42aa5f96e3ef" providerId="ADAL" clId="{988359E0-A368-4984-9B2B-1D2857CFD37E}" dt="2021-09-09T08:27:10.663" v="1529" actId="20577"/>
        <pc:sldMkLst>
          <pc:docMk/>
          <pc:sldMk cId="2158877453" sldId="1256"/>
        </pc:sldMkLst>
      </pc:sldChg>
      <pc:sldChg chg="modNotesTx">
        <pc:chgData name="Franck  TEYSSIER" userId="8f2505b0-2e08-42e7-bf6a-42aa5f96e3ef" providerId="ADAL" clId="{988359E0-A368-4984-9B2B-1D2857CFD37E}" dt="2021-09-09T08:26:42.626" v="1477" actId="20577"/>
        <pc:sldMkLst>
          <pc:docMk/>
          <pc:sldMk cId="2612095269" sldId="1257"/>
        </pc:sldMkLst>
      </pc:sldChg>
      <pc:sldChg chg="modSp mod ord">
        <pc:chgData name="Franck  TEYSSIER" userId="8f2505b0-2e08-42e7-bf6a-42aa5f96e3ef" providerId="ADAL" clId="{988359E0-A368-4984-9B2B-1D2857CFD37E}" dt="2021-09-09T08:27:47.461" v="1557" actId="20577"/>
        <pc:sldMkLst>
          <pc:docMk/>
          <pc:sldMk cId="2123459532" sldId="1258"/>
        </pc:sldMkLst>
        <pc:spChg chg="mod">
          <ac:chgData name="Franck  TEYSSIER" userId="8f2505b0-2e08-42e7-bf6a-42aa5f96e3ef" providerId="ADAL" clId="{988359E0-A368-4984-9B2B-1D2857CFD37E}" dt="2021-09-09T08:27:47.461" v="1557" actId="20577"/>
          <ac:spMkLst>
            <pc:docMk/>
            <pc:sldMk cId="2123459532" sldId="1258"/>
            <ac:spMk id="2" creationId="{92E3566D-1914-4BA7-A23E-0F9FFED0754D}"/>
          </ac:spMkLst>
        </pc:spChg>
      </pc:sldChg>
      <pc:sldChg chg="modSp mod">
        <pc:chgData name="Franck  TEYSSIER" userId="8f2505b0-2e08-42e7-bf6a-42aa5f96e3ef" providerId="ADAL" clId="{988359E0-A368-4984-9B2B-1D2857CFD37E}" dt="2021-09-09T08:30:00.683" v="1616" actId="113"/>
        <pc:sldMkLst>
          <pc:docMk/>
          <pc:sldMk cId="1594850365" sldId="1260"/>
        </pc:sldMkLst>
        <pc:spChg chg="mod">
          <ac:chgData name="Franck  TEYSSIER" userId="8f2505b0-2e08-42e7-bf6a-42aa5f96e3ef" providerId="ADAL" clId="{988359E0-A368-4984-9B2B-1D2857CFD37E}" dt="2021-09-09T08:30:00.683" v="1616" actId="113"/>
          <ac:spMkLst>
            <pc:docMk/>
            <pc:sldMk cId="1594850365" sldId="1260"/>
            <ac:spMk id="8" creationId="{40517AB1-3439-40E4-B967-1CBB37F2F70B}"/>
          </ac:spMkLst>
        </pc:spChg>
      </pc:sldChg>
      <pc:sldChg chg="addSp delSp modSp mod modShow">
        <pc:chgData name="Franck  TEYSSIER" userId="8f2505b0-2e08-42e7-bf6a-42aa5f96e3ef" providerId="ADAL" clId="{988359E0-A368-4984-9B2B-1D2857CFD37E}" dt="2021-09-06T15:10:59.448" v="1009" actId="1076"/>
        <pc:sldMkLst>
          <pc:docMk/>
          <pc:sldMk cId="638694449" sldId="1262"/>
        </pc:sldMkLst>
        <pc:graphicFrameChg chg="add del mod modGraphic">
          <ac:chgData name="Franck  TEYSSIER" userId="8f2505b0-2e08-42e7-bf6a-42aa5f96e3ef" providerId="ADAL" clId="{988359E0-A368-4984-9B2B-1D2857CFD37E}" dt="2021-09-06T15:09:49.975" v="996" actId="478"/>
          <ac:graphicFrameMkLst>
            <pc:docMk/>
            <pc:sldMk cId="638694449" sldId="1262"/>
            <ac:graphicFrameMk id="4" creationId="{DE840CBC-BD56-4918-9A2C-B9AA9E85B68E}"/>
          </ac:graphicFrameMkLst>
        </pc:graphicFrameChg>
        <pc:picChg chg="add del mod">
          <ac:chgData name="Franck  TEYSSIER" userId="8f2505b0-2e08-42e7-bf6a-42aa5f96e3ef" providerId="ADAL" clId="{988359E0-A368-4984-9B2B-1D2857CFD37E}" dt="2021-09-06T15:09:51.407" v="997" actId="1076"/>
          <ac:picMkLst>
            <pc:docMk/>
            <pc:sldMk cId="638694449" sldId="1262"/>
            <ac:picMk id="6" creationId="{338E30AC-46FD-4843-95A6-DF4471749ED0}"/>
          </ac:picMkLst>
        </pc:picChg>
        <pc:picChg chg="add mod">
          <ac:chgData name="Franck  TEYSSIER" userId="8f2505b0-2e08-42e7-bf6a-42aa5f96e3ef" providerId="ADAL" clId="{988359E0-A368-4984-9B2B-1D2857CFD37E}" dt="2021-09-06T15:10:59.448" v="1009" actId="1076"/>
          <ac:picMkLst>
            <pc:docMk/>
            <pc:sldMk cId="638694449" sldId="1262"/>
            <ac:picMk id="8" creationId="{EFBAC8C3-FF3C-4576-9494-773C152E307C}"/>
          </ac:picMkLst>
        </pc:picChg>
        <pc:picChg chg="add del mod">
          <ac:chgData name="Franck  TEYSSIER" userId="8f2505b0-2e08-42e7-bf6a-42aa5f96e3ef" providerId="ADAL" clId="{988359E0-A368-4984-9B2B-1D2857CFD37E}" dt="2021-09-06T12:07:36.933" v="338" actId="478"/>
          <ac:picMkLst>
            <pc:docMk/>
            <pc:sldMk cId="638694449" sldId="1262"/>
            <ac:picMk id="1026" creationId="{9319926F-9974-4053-94BB-D555DD07274C}"/>
          </ac:picMkLst>
        </pc:picChg>
        <pc:picChg chg="add del mod">
          <ac:chgData name="Franck  TEYSSIER" userId="8f2505b0-2e08-42e7-bf6a-42aa5f96e3ef" providerId="ADAL" clId="{988359E0-A368-4984-9B2B-1D2857CFD37E}" dt="2021-09-06T15:09:47.041" v="995" actId="478"/>
          <ac:picMkLst>
            <pc:docMk/>
            <pc:sldMk cId="638694449" sldId="1262"/>
            <ac:picMk id="1028" creationId="{C0374560-08D6-4A2E-9863-655DA12666C3}"/>
          </ac:picMkLst>
        </pc:picChg>
      </pc:sldChg>
      <pc:sldChg chg="addSp delSp modSp new mod">
        <pc:chgData name="Franck  TEYSSIER" userId="8f2505b0-2e08-42e7-bf6a-42aa5f96e3ef" providerId="ADAL" clId="{988359E0-A368-4984-9B2B-1D2857CFD37E}" dt="2021-09-07T06:33:30.022" v="1311" actId="1076"/>
        <pc:sldMkLst>
          <pc:docMk/>
          <pc:sldMk cId="1078955340" sldId="1263"/>
        </pc:sldMkLst>
        <pc:spChg chg="mod">
          <ac:chgData name="Franck  TEYSSIER" userId="8f2505b0-2e08-42e7-bf6a-42aa5f96e3ef" providerId="ADAL" clId="{988359E0-A368-4984-9B2B-1D2857CFD37E}" dt="2021-09-06T11:47:28.394" v="42" actId="20577"/>
          <ac:spMkLst>
            <pc:docMk/>
            <pc:sldMk cId="1078955340" sldId="1263"/>
            <ac:spMk id="2" creationId="{CB53904B-80EC-49B3-B26B-CC28A29C28C0}"/>
          </ac:spMkLst>
        </pc:spChg>
        <pc:spChg chg="add mod">
          <ac:chgData name="Franck  TEYSSIER" userId="8f2505b0-2e08-42e7-bf6a-42aa5f96e3ef" providerId="ADAL" clId="{988359E0-A368-4984-9B2B-1D2857CFD37E}" dt="2021-09-06T12:43:40.948" v="703" actId="14100"/>
          <ac:spMkLst>
            <pc:docMk/>
            <pc:sldMk cId="1078955340" sldId="1263"/>
            <ac:spMk id="4" creationId="{680BF818-CCC4-4A54-9149-82EB215071AD}"/>
          </ac:spMkLst>
        </pc:spChg>
        <pc:spChg chg="add mod">
          <ac:chgData name="Franck  TEYSSIER" userId="8f2505b0-2e08-42e7-bf6a-42aa5f96e3ef" providerId="ADAL" clId="{988359E0-A368-4984-9B2B-1D2857CFD37E}" dt="2021-09-07T06:31:48.915" v="1211" actId="20577"/>
          <ac:spMkLst>
            <pc:docMk/>
            <pc:sldMk cId="1078955340" sldId="1263"/>
            <ac:spMk id="5" creationId="{2663EA53-71F4-4EC1-A700-1340611B7DFA}"/>
          </ac:spMkLst>
        </pc:spChg>
        <pc:spChg chg="add mod">
          <ac:chgData name="Franck  TEYSSIER" userId="8f2505b0-2e08-42e7-bf6a-42aa5f96e3ef" providerId="ADAL" clId="{988359E0-A368-4984-9B2B-1D2857CFD37E}" dt="2021-09-07T06:33:30.022" v="1311" actId="1076"/>
          <ac:spMkLst>
            <pc:docMk/>
            <pc:sldMk cId="1078955340" sldId="1263"/>
            <ac:spMk id="6" creationId="{B2B27E0B-145E-4CDF-A83E-007AAE7094AC}"/>
          </ac:spMkLst>
        </pc:spChg>
        <pc:spChg chg="add mod">
          <ac:chgData name="Franck  TEYSSIER" userId="8f2505b0-2e08-42e7-bf6a-42aa5f96e3ef" providerId="ADAL" clId="{988359E0-A368-4984-9B2B-1D2857CFD37E}" dt="2021-09-06T12:45:45.749" v="831" actId="14100"/>
          <ac:spMkLst>
            <pc:docMk/>
            <pc:sldMk cId="1078955340" sldId="1263"/>
            <ac:spMk id="7" creationId="{9F54496D-53B7-4810-89F0-EE9EAE38CEBA}"/>
          </ac:spMkLst>
        </pc:spChg>
        <pc:spChg chg="add mod">
          <ac:chgData name="Franck  TEYSSIER" userId="8f2505b0-2e08-42e7-bf6a-42aa5f96e3ef" providerId="ADAL" clId="{988359E0-A368-4984-9B2B-1D2857CFD37E}" dt="2021-09-06T12:32:58.021" v="593" actId="208"/>
          <ac:spMkLst>
            <pc:docMk/>
            <pc:sldMk cId="1078955340" sldId="1263"/>
            <ac:spMk id="8" creationId="{1CAF819B-93B4-41E0-8B8F-AED99D5CB4E0}"/>
          </ac:spMkLst>
        </pc:spChg>
        <pc:spChg chg="add mod">
          <ac:chgData name="Franck  TEYSSIER" userId="8f2505b0-2e08-42e7-bf6a-42aa5f96e3ef" providerId="ADAL" clId="{988359E0-A368-4984-9B2B-1D2857CFD37E}" dt="2021-09-06T12:45:06.895" v="790" actId="1076"/>
          <ac:spMkLst>
            <pc:docMk/>
            <pc:sldMk cId="1078955340" sldId="1263"/>
            <ac:spMk id="13" creationId="{ADA94194-8F66-4381-B3F7-00B4F9FC20A2}"/>
          </ac:spMkLst>
        </pc:spChg>
        <pc:spChg chg="add del mod">
          <ac:chgData name="Franck  TEYSSIER" userId="8f2505b0-2e08-42e7-bf6a-42aa5f96e3ef" providerId="ADAL" clId="{988359E0-A368-4984-9B2B-1D2857CFD37E}" dt="2021-09-06T12:45:41.875" v="829" actId="478"/>
          <ac:spMkLst>
            <pc:docMk/>
            <pc:sldMk cId="1078955340" sldId="1263"/>
            <ac:spMk id="18" creationId="{BE135E80-88C7-425C-99C6-FAA610201075}"/>
          </ac:spMkLst>
        </pc:spChg>
        <pc:spChg chg="add mod">
          <ac:chgData name="Franck  TEYSSIER" userId="8f2505b0-2e08-42e7-bf6a-42aa5f96e3ef" providerId="ADAL" clId="{988359E0-A368-4984-9B2B-1D2857CFD37E}" dt="2021-09-06T12:47:45.848" v="971" actId="1076"/>
          <ac:spMkLst>
            <pc:docMk/>
            <pc:sldMk cId="1078955340" sldId="1263"/>
            <ac:spMk id="22" creationId="{D4267A45-73EC-4FE3-BD45-649101F56225}"/>
          </ac:spMkLst>
        </pc:spChg>
        <pc:spChg chg="add mod">
          <ac:chgData name="Franck  TEYSSIER" userId="8f2505b0-2e08-42e7-bf6a-42aa5f96e3ef" providerId="ADAL" clId="{988359E0-A368-4984-9B2B-1D2857CFD37E}" dt="2021-09-07T06:33:25.984" v="1310" actId="14100"/>
          <ac:spMkLst>
            <pc:docMk/>
            <pc:sldMk cId="1078955340" sldId="1263"/>
            <ac:spMk id="28" creationId="{B36DDEAF-4D42-4D43-827A-D122AC1EAFB5}"/>
          </ac:spMkLst>
        </pc:spChg>
        <pc:spChg chg="add mod">
          <ac:chgData name="Franck  TEYSSIER" userId="8f2505b0-2e08-42e7-bf6a-42aa5f96e3ef" providerId="ADAL" clId="{988359E0-A368-4984-9B2B-1D2857CFD37E}" dt="2021-09-06T12:47:01.374" v="926" actId="571"/>
          <ac:spMkLst>
            <pc:docMk/>
            <pc:sldMk cId="1078955340" sldId="1263"/>
            <ac:spMk id="32" creationId="{DB94DB75-88DF-4A1F-9D35-D12503026B5C}"/>
          </ac:spMkLst>
        </pc:spChg>
        <pc:cxnChg chg="add mod">
          <ac:chgData name="Franck  TEYSSIER" userId="8f2505b0-2e08-42e7-bf6a-42aa5f96e3ef" providerId="ADAL" clId="{988359E0-A368-4984-9B2B-1D2857CFD37E}" dt="2021-09-06T12:45:06.895" v="790" actId="1076"/>
          <ac:cxnSpMkLst>
            <pc:docMk/>
            <pc:sldMk cId="1078955340" sldId="1263"/>
            <ac:cxnSpMk id="10" creationId="{4F510279-6AF6-4B7F-B5D4-0DD398B528A6}"/>
          </ac:cxnSpMkLst>
        </pc:cxnChg>
        <pc:cxnChg chg="add del mod">
          <ac:chgData name="Franck  TEYSSIER" userId="8f2505b0-2e08-42e7-bf6a-42aa5f96e3ef" providerId="ADAL" clId="{988359E0-A368-4984-9B2B-1D2857CFD37E}" dt="2021-09-06T12:45:42.843" v="830" actId="478"/>
          <ac:cxnSpMkLst>
            <pc:docMk/>
            <pc:sldMk cId="1078955340" sldId="1263"/>
            <ac:cxnSpMk id="17" creationId="{7C54EC69-6E4C-40FF-B574-A06DA9C3749F}"/>
          </ac:cxnSpMkLst>
        </pc:cxnChg>
        <pc:cxnChg chg="add mod">
          <ac:chgData name="Franck  TEYSSIER" userId="8f2505b0-2e08-42e7-bf6a-42aa5f96e3ef" providerId="ADAL" clId="{988359E0-A368-4984-9B2B-1D2857CFD37E}" dt="2021-09-06T12:47:45.848" v="971" actId="1076"/>
          <ac:cxnSpMkLst>
            <pc:docMk/>
            <pc:sldMk cId="1078955340" sldId="1263"/>
            <ac:cxnSpMk id="21" creationId="{BA677B99-DCBF-4343-8ED6-C9AEE97A43A6}"/>
          </ac:cxnSpMkLst>
        </pc:cxnChg>
        <pc:cxnChg chg="add mod">
          <ac:chgData name="Franck  TEYSSIER" userId="8f2505b0-2e08-42e7-bf6a-42aa5f96e3ef" providerId="ADAL" clId="{988359E0-A368-4984-9B2B-1D2857CFD37E}" dt="2021-09-07T06:33:25.984" v="1310" actId="14100"/>
          <ac:cxnSpMkLst>
            <pc:docMk/>
            <pc:sldMk cId="1078955340" sldId="1263"/>
            <ac:cxnSpMk id="27" creationId="{2634D7FF-136F-4247-B68F-957807B9EB1A}"/>
          </ac:cxnSpMkLst>
        </pc:cxnChg>
        <pc:cxnChg chg="add mod">
          <ac:chgData name="Franck  TEYSSIER" userId="8f2505b0-2e08-42e7-bf6a-42aa5f96e3ef" providerId="ADAL" clId="{988359E0-A368-4984-9B2B-1D2857CFD37E}" dt="2021-09-06T12:47:01.374" v="926" actId="571"/>
          <ac:cxnSpMkLst>
            <pc:docMk/>
            <pc:sldMk cId="1078955340" sldId="1263"/>
            <ac:cxnSpMk id="31" creationId="{A2514A45-71E5-4498-9C5E-94BF017F40F9}"/>
          </ac:cxnSpMkLst>
        </pc:cxnChg>
      </pc:sldChg>
      <pc:sldChg chg="new del">
        <pc:chgData name="Franck  TEYSSIER" userId="8f2505b0-2e08-42e7-bf6a-42aa5f96e3ef" providerId="ADAL" clId="{988359E0-A368-4984-9B2B-1D2857CFD37E}" dt="2021-09-06T11:48:45.022" v="44" actId="680"/>
        <pc:sldMkLst>
          <pc:docMk/>
          <pc:sldMk cId="2674075578" sldId="1264"/>
        </pc:sldMkLst>
      </pc:sldChg>
      <pc:sldChg chg="addSp delSp modSp new mod modClrScheme chgLayout">
        <pc:chgData name="Franck  TEYSSIER" userId="8f2505b0-2e08-42e7-bf6a-42aa5f96e3ef" providerId="ADAL" clId="{988359E0-A368-4984-9B2B-1D2857CFD37E}" dt="2021-09-06T12:37:31.751" v="655" actId="1076"/>
        <pc:sldMkLst>
          <pc:docMk/>
          <pc:sldMk cId="3035718386" sldId="1264"/>
        </pc:sldMkLst>
        <pc:spChg chg="del mod ord">
          <ac:chgData name="Franck  TEYSSIER" userId="8f2505b0-2e08-42e7-bf6a-42aa5f96e3ef" providerId="ADAL" clId="{988359E0-A368-4984-9B2B-1D2857CFD37E}" dt="2021-09-06T12:34:32.406" v="595" actId="700"/>
          <ac:spMkLst>
            <pc:docMk/>
            <pc:sldMk cId="3035718386" sldId="1264"/>
            <ac:spMk id="2" creationId="{7BA5F7D4-738A-4E86-96E0-5D8A9848B2A0}"/>
          </ac:spMkLst>
        </pc:spChg>
        <pc:spChg chg="mod ord">
          <ac:chgData name="Franck  TEYSSIER" userId="8f2505b0-2e08-42e7-bf6a-42aa5f96e3ef" providerId="ADAL" clId="{988359E0-A368-4984-9B2B-1D2857CFD37E}" dt="2021-09-06T12:34:32.406" v="595" actId="700"/>
          <ac:spMkLst>
            <pc:docMk/>
            <pc:sldMk cId="3035718386" sldId="1264"/>
            <ac:spMk id="3" creationId="{CDAAA60D-41AE-401D-A7C7-450BC1753207}"/>
          </ac:spMkLst>
        </pc:spChg>
        <pc:spChg chg="add mod ord">
          <ac:chgData name="Franck  TEYSSIER" userId="8f2505b0-2e08-42e7-bf6a-42aa5f96e3ef" providerId="ADAL" clId="{988359E0-A368-4984-9B2B-1D2857CFD37E}" dt="2021-09-06T12:34:32.406" v="595" actId="700"/>
          <ac:spMkLst>
            <pc:docMk/>
            <pc:sldMk cId="3035718386" sldId="1264"/>
            <ac:spMk id="4" creationId="{884C975D-1D60-465A-93D6-03C46DFEC31E}"/>
          </ac:spMkLst>
        </pc:spChg>
        <pc:spChg chg="add del mod">
          <ac:chgData name="Franck  TEYSSIER" userId="8f2505b0-2e08-42e7-bf6a-42aa5f96e3ef" providerId="ADAL" clId="{988359E0-A368-4984-9B2B-1D2857CFD37E}" dt="2021-09-06T12:35:10.434" v="626" actId="478"/>
          <ac:spMkLst>
            <pc:docMk/>
            <pc:sldMk cId="3035718386" sldId="1264"/>
            <ac:spMk id="5" creationId="{24131201-C176-4AEB-A151-A5B5BE767797}"/>
          </ac:spMkLst>
        </pc:spChg>
        <pc:spChg chg="add mod">
          <ac:chgData name="Franck  TEYSSIER" userId="8f2505b0-2e08-42e7-bf6a-42aa5f96e3ef" providerId="ADAL" clId="{988359E0-A368-4984-9B2B-1D2857CFD37E}" dt="2021-09-06T12:37:31.751" v="655" actId="1076"/>
          <ac:spMkLst>
            <pc:docMk/>
            <pc:sldMk cId="3035718386" sldId="1264"/>
            <ac:spMk id="6" creationId="{81949CD3-C0C4-4482-8A7E-AC3164F2F156}"/>
          </ac:spMkLst>
        </pc:spChg>
        <pc:picChg chg="add mod">
          <ac:chgData name="Franck  TEYSSIER" userId="8f2505b0-2e08-42e7-bf6a-42aa5f96e3ef" providerId="ADAL" clId="{988359E0-A368-4984-9B2B-1D2857CFD37E}" dt="2021-09-06T12:37:05.587" v="629" actId="14100"/>
          <ac:picMkLst>
            <pc:docMk/>
            <pc:sldMk cId="3035718386" sldId="1264"/>
            <ac:picMk id="2050" creationId="{F4C1D703-5BAF-4990-9C52-A696E36B7FD6}"/>
          </ac:picMkLst>
        </pc:picChg>
      </pc:sldChg>
      <pc:sldChg chg="addSp delSp modSp add mod">
        <pc:chgData name="Franck  TEYSSIER" userId="8f2505b0-2e08-42e7-bf6a-42aa5f96e3ef" providerId="ADAL" clId="{988359E0-A368-4984-9B2B-1D2857CFD37E}" dt="2021-09-09T07:01:59.717" v="1332" actId="403"/>
        <pc:sldMkLst>
          <pc:docMk/>
          <pc:sldMk cId="4174446688" sldId="1265"/>
        </pc:sldMkLst>
        <pc:graphicFrameChg chg="mod modGraphic">
          <ac:chgData name="Franck  TEYSSIER" userId="8f2505b0-2e08-42e7-bf6a-42aa5f96e3ef" providerId="ADAL" clId="{988359E0-A368-4984-9B2B-1D2857CFD37E}" dt="2021-09-09T07:01:59.717" v="1332" actId="403"/>
          <ac:graphicFrameMkLst>
            <pc:docMk/>
            <pc:sldMk cId="4174446688" sldId="1265"/>
            <ac:graphicFrameMk id="4" creationId="{DE840CBC-BD56-4918-9A2C-B9AA9E85B68E}"/>
          </ac:graphicFrameMkLst>
        </pc:graphicFrameChg>
        <pc:picChg chg="del">
          <ac:chgData name="Franck  TEYSSIER" userId="8f2505b0-2e08-42e7-bf6a-42aa5f96e3ef" providerId="ADAL" clId="{988359E0-A368-4984-9B2B-1D2857CFD37E}" dt="2021-09-06T15:09:44.851" v="993" actId="478"/>
          <ac:picMkLst>
            <pc:docMk/>
            <pc:sldMk cId="4174446688" sldId="1265"/>
            <ac:picMk id="6" creationId="{338E30AC-46FD-4843-95A6-DF4471749ED0}"/>
          </ac:picMkLst>
        </pc:picChg>
        <pc:picChg chg="add del mod">
          <ac:chgData name="Franck  TEYSSIER" userId="8f2505b0-2e08-42e7-bf6a-42aa5f96e3ef" providerId="ADAL" clId="{988359E0-A368-4984-9B2B-1D2857CFD37E}" dt="2021-09-06T15:10:55.100" v="1007" actId="21"/>
          <ac:picMkLst>
            <pc:docMk/>
            <pc:sldMk cId="4174446688" sldId="1265"/>
            <ac:picMk id="7" creationId="{B1FC0A3C-0A4A-4607-BB3D-DDA6C50A4C17}"/>
          </ac:picMkLst>
        </pc:picChg>
        <pc:picChg chg="mod">
          <ac:chgData name="Franck  TEYSSIER" userId="8f2505b0-2e08-42e7-bf6a-42aa5f96e3ef" providerId="ADAL" clId="{988359E0-A368-4984-9B2B-1D2857CFD37E}" dt="2021-09-06T15:11:13.913" v="1010" actId="1076"/>
          <ac:picMkLst>
            <pc:docMk/>
            <pc:sldMk cId="4174446688" sldId="1265"/>
            <ac:picMk id="1028" creationId="{C0374560-08D6-4A2E-9863-655DA12666C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1D1F0-746F-4F70-8383-F9355DA9F81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A6CAD4D9-2EAC-474E-92CA-9D9740D2363B}">
      <dgm:prSet phldrT="[Texte]" custT="1"/>
      <dgm:spPr/>
      <dgm:t>
        <a:bodyPr/>
        <a:lstStyle/>
        <a:p>
          <a:r>
            <a:rPr lang="fr-FR" sz="4000" dirty="0"/>
            <a:t>User story</a:t>
          </a:r>
        </a:p>
      </dgm:t>
    </dgm:pt>
    <dgm:pt modelId="{7E54B54E-6165-49F7-BB37-58C71C8E4542}" type="parTrans" cxnId="{54A8346F-17F9-46D5-A2B3-787B43B066EF}">
      <dgm:prSet/>
      <dgm:spPr/>
      <dgm:t>
        <a:bodyPr/>
        <a:lstStyle/>
        <a:p>
          <a:endParaRPr lang="fr-FR"/>
        </a:p>
      </dgm:t>
    </dgm:pt>
    <dgm:pt modelId="{8BF884AF-1678-4490-95A2-005CBC5D5CF4}" type="sibTrans" cxnId="{54A8346F-17F9-46D5-A2B3-787B43B066EF}">
      <dgm:prSet/>
      <dgm:spPr/>
      <dgm:t>
        <a:bodyPr/>
        <a:lstStyle/>
        <a:p>
          <a:endParaRPr lang="fr-FR"/>
        </a:p>
      </dgm:t>
    </dgm:pt>
    <dgm:pt modelId="{43C6BDBE-E63A-44B4-A56F-3E91801F0F4A}">
      <dgm:prSet phldrT="[Texte]"/>
      <dgm:spPr/>
      <dgm:t>
        <a:bodyPr/>
        <a:lstStyle/>
        <a:p>
          <a:r>
            <a:rPr lang="fr-FR" dirty="0"/>
            <a:t>Ticket Jira</a:t>
          </a:r>
        </a:p>
      </dgm:t>
    </dgm:pt>
    <dgm:pt modelId="{0FB15396-7BC0-4F0B-8A83-0C56D754E4D7}" type="parTrans" cxnId="{E52B3C46-54BE-4A0D-8BD5-00AE6A621215}">
      <dgm:prSet/>
      <dgm:spPr/>
      <dgm:t>
        <a:bodyPr/>
        <a:lstStyle/>
        <a:p>
          <a:endParaRPr lang="fr-FR"/>
        </a:p>
      </dgm:t>
    </dgm:pt>
    <dgm:pt modelId="{20849608-BD0A-433D-936E-5656974F96CA}" type="sibTrans" cxnId="{E52B3C46-54BE-4A0D-8BD5-00AE6A621215}">
      <dgm:prSet/>
      <dgm:spPr/>
      <dgm:t>
        <a:bodyPr/>
        <a:lstStyle/>
        <a:p>
          <a:endParaRPr lang="fr-FR"/>
        </a:p>
      </dgm:t>
    </dgm:pt>
    <dgm:pt modelId="{841C0BE6-3A04-4D52-9C51-94915FE81F6C}">
      <dgm:prSet phldrT="[Texte]"/>
      <dgm:spPr/>
      <dgm:t>
        <a:bodyPr/>
        <a:lstStyle/>
        <a:p>
          <a:r>
            <a:rPr lang="fr-FR" dirty="0"/>
            <a:t>Branche de </a:t>
          </a:r>
          <a:r>
            <a:rPr lang="fr-FR" dirty="0" err="1"/>
            <a:t>feature</a:t>
          </a:r>
          <a:endParaRPr lang="fr-FR" dirty="0"/>
        </a:p>
      </dgm:t>
    </dgm:pt>
    <dgm:pt modelId="{152D7B05-F587-4B79-AB18-D702B5BBEA47}" type="parTrans" cxnId="{13FF5E4B-D01A-4D24-BDBE-4055D0727045}">
      <dgm:prSet/>
      <dgm:spPr/>
      <dgm:t>
        <a:bodyPr/>
        <a:lstStyle/>
        <a:p>
          <a:endParaRPr lang="fr-FR"/>
        </a:p>
      </dgm:t>
    </dgm:pt>
    <dgm:pt modelId="{F2CFFA3A-B4C2-4DD6-86CC-B1EC00DE812E}" type="sibTrans" cxnId="{13FF5E4B-D01A-4D24-BDBE-4055D0727045}">
      <dgm:prSet/>
      <dgm:spPr/>
      <dgm:t>
        <a:bodyPr/>
        <a:lstStyle/>
        <a:p>
          <a:endParaRPr lang="fr-FR"/>
        </a:p>
      </dgm:t>
    </dgm:pt>
    <dgm:pt modelId="{7C61033F-EF72-48A1-8292-4C93C6A9EE2E}">
      <dgm:prSet phldrT="[Texte]"/>
      <dgm:spPr/>
      <dgm:t>
        <a:bodyPr/>
        <a:lstStyle/>
        <a:p>
          <a:r>
            <a:rPr lang="fr-FR" dirty="0"/>
            <a:t>Merge </a:t>
          </a:r>
          <a:r>
            <a:rPr lang="fr-FR" dirty="0" err="1"/>
            <a:t>request</a:t>
          </a:r>
          <a:endParaRPr lang="fr-FR" dirty="0"/>
        </a:p>
      </dgm:t>
    </dgm:pt>
    <dgm:pt modelId="{B6824222-1568-42AB-B035-1DF972083A87}" type="parTrans" cxnId="{226568CB-5227-4AE8-B0F1-CBB355EC930C}">
      <dgm:prSet/>
      <dgm:spPr/>
      <dgm:t>
        <a:bodyPr/>
        <a:lstStyle/>
        <a:p>
          <a:endParaRPr lang="fr-FR"/>
        </a:p>
      </dgm:t>
    </dgm:pt>
    <dgm:pt modelId="{D3AFF48E-8875-479F-8065-5865C2299F2D}" type="sibTrans" cxnId="{226568CB-5227-4AE8-B0F1-CBB355EC930C}">
      <dgm:prSet/>
      <dgm:spPr/>
      <dgm:t>
        <a:bodyPr/>
        <a:lstStyle/>
        <a:p>
          <a:endParaRPr lang="fr-FR"/>
        </a:p>
      </dgm:t>
    </dgm:pt>
    <dgm:pt modelId="{4E55C2E7-E683-40DB-A6FC-F663229FEF8E}">
      <dgm:prSet phldrT="[Texte]"/>
      <dgm:spPr/>
      <dgm:t>
        <a:bodyPr/>
        <a:lstStyle/>
        <a:p>
          <a:r>
            <a:rPr lang="fr-FR" dirty="0"/>
            <a:t>Clôture de ticket Jira</a:t>
          </a:r>
        </a:p>
      </dgm:t>
    </dgm:pt>
    <dgm:pt modelId="{5B4ACC5D-116C-400C-B6ED-FBB5534137FD}" type="parTrans" cxnId="{780716F1-9A28-4F20-822E-5429610C18ED}">
      <dgm:prSet/>
      <dgm:spPr/>
      <dgm:t>
        <a:bodyPr/>
        <a:lstStyle/>
        <a:p>
          <a:endParaRPr lang="fr-FR"/>
        </a:p>
      </dgm:t>
    </dgm:pt>
    <dgm:pt modelId="{00B85C74-0559-4BD9-850F-06ABAF11E902}" type="sibTrans" cxnId="{780716F1-9A28-4F20-822E-5429610C18ED}">
      <dgm:prSet/>
      <dgm:spPr/>
      <dgm:t>
        <a:bodyPr/>
        <a:lstStyle/>
        <a:p>
          <a:endParaRPr lang="fr-FR"/>
        </a:p>
      </dgm:t>
    </dgm:pt>
    <dgm:pt modelId="{79108FB6-FE3D-40D9-BDC1-F3B5C7C6C9EE}">
      <dgm:prSet phldrT="[Texte]"/>
      <dgm:spPr/>
      <dgm:t>
        <a:bodyPr/>
        <a:lstStyle/>
        <a:p>
          <a:r>
            <a:rPr lang="fr-FR" dirty="0"/>
            <a:t>Test et validation</a:t>
          </a:r>
        </a:p>
      </dgm:t>
    </dgm:pt>
    <dgm:pt modelId="{525E9C0B-3EB5-493E-816C-D63C47E25C1F}" type="parTrans" cxnId="{0D602F14-31CD-4E5A-94EF-BCB571ADB659}">
      <dgm:prSet/>
      <dgm:spPr/>
      <dgm:t>
        <a:bodyPr/>
        <a:lstStyle/>
        <a:p>
          <a:endParaRPr lang="fr-FR"/>
        </a:p>
      </dgm:t>
    </dgm:pt>
    <dgm:pt modelId="{ADD79F09-C851-4863-A4D1-F702A0328F45}" type="sibTrans" cxnId="{0D602F14-31CD-4E5A-94EF-BCB571ADB659}">
      <dgm:prSet/>
      <dgm:spPr/>
      <dgm:t>
        <a:bodyPr/>
        <a:lstStyle/>
        <a:p>
          <a:endParaRPr lang="fr-FR"/>
        </a:p>
      </dgm:t>
    </dgm:pt>
    <dgm:pt modelId="{4F90974B-8FA0-4776-9C44-6D94C67EDA33}" type="pres">
      <dgm:prSet presAssocID="{E271D1F0-746F-4F70-8383-F9355DA9F818}" presName="Name0" presStyleCnt="0">
        <dgm:presLayoutVars>
          <dgm:chMax val="1"/>
          <dgm:dir/>
          <dgm:animLvl val="ctr"/>
          <dgm:resizeHandles val="exact"/>
        </dgm:presLayoutVars>
      </dgm:prSet>
      <dgm:spPr/>
    </dgm:pt>
    <dgm:pt modelId="{F1CD6E84-98C0-4E20-910B-9B3AEB4396BA}" type="pres">
      <dgm:prSet presAssocID="{A6CAD4D9-2EAC-474E-92CA-9D9740D2363B}" presName="centerShape" presStyleLbl="node0" presStyleIdx="0" presStyleCnt="1" custScaleX="74921" custScaleY="74126"/>
      <dgm:spPr/>
    </dgm:pt>
    <dgm:pt modelId="{C02AB172-DF34-4D91-8C50-4CE06563603A}" type="pres">
      <dgm:prSet presAssocID="{43C6BDBE-E63A-44B4-A56F-3E91801F0F4A}" presName="node" presStyleLbl="node1" presStyleIdx="0" presStyleCnt="5">
        <dgm:presLayoutVars>
          <dgm:bulletEnabled val="1"/>
        </dgm:presLayoutVars>
      </dgm:prSet>
      <dgm:spPr/>
    </dgm:pt>
    <dgm:pt modelId="{C748BDEC-DD94-472B-899B-ED4B249875D4}" type="pres">
      <dgm:prSet presAssocID="{43C6BDBE-E63A-44B4-A56F-3E91801F0F4A}" presName="dummy" presStyleCnt="0"/>
      <dgm:spPr/>
    </dgm:pt>
    <dgm:pt modelId="{3C7DE807-7FD9-4044-8F7A-0FB12233B198}" type="pres">
      <dgm:prSet presAssocID="{20849608-BD0A-433D-936E-5656974F96CA}" presName="sibTrans" presStyleLbl="sibTrans2D1" presStyleIdx="0" presStyleCnt="5"/>
      <dgm:spPr/>
    </dgm:pt>
    <dgm:pt modelId="{328DC408-BC92-408C-B9FA-ECE5551D02B6}" type="pres">
      <dgm:prSet presAssocID="{841C0BE6-3A04-4D52-9C51-94915FE81F6C}" presName="node" presStyleLbl="node1" presStyleIdx="1" presStyleCnt="5">
        <dgm:presLayoutVars>
          <dgm:bulletEnabled val="1"/>
        </dgm:presLayoutVars>
      </dgm:prSet>
      <dgm:spPr/>
    </dgm:pt>
    <dgm:pt modelId="{42ADE4CB-B822-4006-A944-D7D48AB8E84A}" type="pres">
      <dgm:prSet presAssocID="{841C0BE6-3A04-4D52-9C51-94915FE81F6C}" presName="dummy" presStyleCnt="0"/>
      <dgm:spPr/>
    </dgm:pt>
    <dgm:pt modelId="{12D203C9-3238-46A1-BE6C-310980297FF6}" type="pres">
      <dgm:prSet presAssocID="{F2CFFA3A-B4C2-4DD6-86CC-B1EC00DE812E}" presName="sibTrans" presStyleLbl="sibTrans2D1" presStyleIdx="1" presStyleCnt="5"/>
      <dgm:spPr/>
    </dgm:pt>
    <dgm:pt modelId="{C797D69F-F23B-49A1-A886-176D132ED075}" type="pres">
      <dgm:prSet presAssocID="{79108FB6-FE3D-40D9-BDC1-F3B5C7C6C9EE}" presName="node" presStyleLbl="node1" presStyleIdx="2" presStyleCnt="5">
        <dgm:presLayoutVars>
          <dgm:bulletEnabled val="1"/>
        </dgm:presLayoutVars>
      </dgm:prSet>
      <dgm:spPr/>
    </dgm:pt>
    <dgm:pt modelId="{E6345605-40BD-4A58-A7B3-83091142F961}" type="pres">
      <dgm:prSet presAssocID="{79108FB6-FE3D-40D9-BDC1-F3B5C7C6C9EE}" presName="dummy" presStyleCnt="0"/>
      <dgm:spPr/>
    </dgm:pt>
    <dgm:pt modelId="{06A3608C-A9AD-4BE2-83D2-3E478A6AA839}" type="pres">
      <dgm:prSet presAssocID="{ADD79F09-C851-4863-A4D1-F702A0328F45}" presName="sibTrans" presStyleLbl="sibTrans2D1" presStyleIdx="2" presStyleCnt="5"/>
      <dgm:spPr/>
    </dgm:pt>
    <dgm:pt modelId="{64C2A1B3-3EC3-4EFA-92AD-BA00372D2BCB}" type="pres">
      <dgm:prSet presAssocID="{7C61033F-EF72-48A1-8292-4C93C6A9EE2E}" presName="node" presStyleLbl="node1" presStyleIdx="3" presStyleCnt="5">
        <dgm:presLayoutVars>
          <dgm:bulletEnabled val="1"/>
        </dgm:presLayoutVars>
      </dgm:prSet>
      <dgm:spPr/>
    </dgm:pt>
    <dgm:pt modelId="{96079270-A788-4BCF-A2C5-B78F88C9FB40}" type="pres">
      <dgm:prSet presAssocID="{7C61033F-EF72-48A1-8292-4C93C6A9EE2E}" presName="dummy" presStyleCnt="0"/>
      <dgm:spPr/>
    </dgm:pt>
    <dgm:pt modelId="{DCDC8963-DC6D-490D-9D75-38DAAE1007B0}" type="pres">
      <dgm:prSet presAssocID="{D3AFF48E-8875-479F-8065-5865C2299F2D}" presName="sibTrans" presStyleLbl="sibTrans2D1" presStyleIdx="3" presStyleCnt="5"/>
      <dgm:spPr/>
    </dgm:pt>
    <dgm:pt modelId="{75AC045E-0148-4564-A1E3-0766A47EA7F5}" type="pres">
      <dgm:prSet presAssocID="{4E55C2E7-E683-40DB-A6FC-F663229FEF8E}" presName="node" presStyleLbl="node1" presStyleIdx="4" presStyleCnt="5">
        <dgm:presLayoutVars>
          <dgm:bulletEnabled val="1"/>
        </dgm:presLayoutVars>
      </dgm:prSet>
      <dgm:spPr/>
    </dgm:pt>
    <dgm:pt modelId="{349787DE-0EEF-4320-B0E9-90FE74DE087E}" type="pres">
      <dgm:prSet presAssocID="{4E55C2E7-E683-40DB-A6FC-F663229FEF8E}" presName="dummy" presStyleCnt="0"/>
      <dgm:spPr/>
    </dgm:pt>
    <dgm:pt modelId="{3FA001CB-A223-4F77-9B1B-08EEEE1B03B9}" type="pres">
      <dgm:prSet presAssocID="{00B85C74-0559-4BD9-850F-06ABAF11E902}" presName="sibTrans" presStyleLbl="sibTrans2D1" presStyleIdx="4" presStyleCnt="5"/>
      <dgm:spPr/>
    </dgm:pt>
  </dgm:ptLst>
  <dgm:cxnLst>
    <dgm:cxn modelId="{BB9D4808-11FD-4857-A61F-08EFB97C3D22}" type="presOf" srcId="{D3AFF48E-8875-479F-8065-5865C2299F2D}" destId="{DCDC8963-DC6D-490D-9D75-38DAAE1007B0}" srcOrd="0" destOrd="0" presId="urn:microsoft.com/office/officeart/2005/8/layout/radial6"/>
    <dgm:cxn modelId="{0D602F14-31CD-4E5A-94EF-BCB571ADB659}" srcId="{A6CAD4D9-2EAC-474E-92CA-9D9740D2363B}" destId="{79108FB6-FE3D-40D9-BDC1-F3B5C7C6C9EE}" srcOrd="2" destOrd="0" parTransId="{525E9C0B-3EB5-493E-816C-D63C47E25C1F}" sibTransId="{ADD79F09-C851-4863-A4D1-F702A0328F45}"/>
    <dgm:cxn modelId="{7B96BD16-7695-4EC7-91B3-36E251B72042}" type="presOf" srcId="{ADD79F09-C851-4863-A4D1-F702A0328F45}" destId="{06A3608C-A9AD-4BE2-83D2-3E478A6AA839}" srcOrd="0" destOrd="0" presId="urn:microsoft.com/office/officeart/2005/8/layout/radial6"/>
    <dgm:cxn modelId="{B556A717-B6CD-48ED-84A5-864CB6467A65}" type="presOf" srcId="{20849608-BD0A-433D-936E-5656974F96CA}" destId="{3C7DE807-7FD9-4044-8F7A-0FB12233B198}" srcOrd="0" destOrd="0" presId="urn:microsoft.com/office/officeart/2005/8/layout/radial6"/>
    <dgm:cxn modelId="{EFD6441E-2C15-492E-BAA1-6953379778A4}" type="presOf" srcId="{7C61033F-EF72-48A1-8292-4C93C6A9EE2E}" destId="{64C2A1B3-3EC3-4EFA-92AD-BA00372D2BCB}" srcOrd="0" destOrd="0" presId="urn:microsoft.com/office/officeart/2005/8/layout/radial6"/>
    <dgm:cxn modelId="{F1A9741F-7A4F-4A4D-A174-953E93234351}" type="presOf" srcId="{43C6BDBE-E63A-44B4-A56F-3E91801F0F4A}" destId="{C02AB172-DF34-4D91-8C50-4CE06563603A}" srcOrd="0" destOrd="0" presId="urn:microsoft.com/office/officeart/2005/8/layout/radial6"/>
    <dgm:cxn modelId="{50D1063F-CF4B-4E68-B71C-C1F327A68EBC}" type="presOf" srcId="{79108FB6-FE3D-40D9-BDC1-F3B5C7C6C9EE}" destId="{C797D69F-F23B-49A1-A886-176D132ED075}" srcOrd="0" destOrd="0" presId="urn:microsoft.com/office/officeart/2005/8/layout/radial6"/>
    <dgm:cxn modelId="{1C17FD40-2AD6-43A5-BC42-9A677899FD8F}" type="presOf" srcId="{00B85C74-0559-4BD9-850F-06ABAF11E902}" destId="{3FA001CB-A223-4F77-9B1B-08EEEE1B03B9}" srcOrd="0" destOrd="0" presId="urn:microsoft.com/office/officeart/2005/8/layout/radial6"/>
    <dgm:cxn modelId="{2BDBF05D-7201-42B4-94F2-61567FC7FBE4}" type="presOf" srcId="{4E55C2E7-E683-40DB-A6FC-F663229FEF8E}" destId="{75AC045E-0148-4564-A1E3-0766A47EA7F5}" srcOrd="0" destOrd="0" presId="urn:microsoft.com/office/officeart/2005/8/layout/radial6"/>
    <dgm:cxn modelId="{E52B3C46-54BE-4A0D-8BD5-00AE6A621215}" srcId="{A6CAD4D9-2EAC-474E-92CA-9D9740D2363B}" destId="{43C6BDBE-E63A-44B4-A56F-3E91801F0F4A}" srcOrd="0" destOrd="0" parTransId="{0FB15396-7BC0-4F0B-8A83-0C56D754E4D7}" sibTransId="{20849608-BD0A-433D-936E-5656974F96CA}"/>
    <dgm:cxn modelId="{13FF5E4B-D01A-4D24-BDBE-4055D0727045}" srcId="{A6CAD4D9-2EAC-474E-92CA-9D9740D2363B}" destId="{841C0BE6-3A04-4D52-9C51-94915FE81F6C}" srcOrd="1" destOrd="0" parTransId="{152D7B05-F587-4B79-AB18-D702B5BBEA47}" sibTransId="{F2CFFA3A-B4C2-4DD6-86CC-B1EC00DE812E}"/>
    <dgm:cxn modelId="{54A8346F-17F9-46D5-A2B3-787B43B066EF}" srcId="{E271D1F0-746F-4F70-8383-F9355DA9F818}" destId="{A6CAD4D9-2EAC-474E-92CA-9D9740D2363B}" srcOrd="0" destOrd="0" parTransId="{7E54B54E-6165-49F7-BB37-58C71C8E4542}" sibTransId="{8BF884AF-1678-4490-95A2-005CBC5D5CF4}"/>
    <dgm:cxn modelId="{5682A377-F63A-4832-AC8A-D0CF071FFB72}" type="presOf" srcId="{F2CFFA3A-B4C2-4DD6-86CC-B1EC00DE812E}" destId="{12D203C9-3238-46A1-BE6C-310980297FF6}" srcOrd="0" destOrd="0" presId="urn:microsoft.com/office/officeart/2005/8/layout/radial6"/>
    <dgm:cxn modelId="{226568CB-5227-4AE8-B0F1-CBB355EC930C}" srcId="{A6CAD4D9-2EAC-474E-92CA-9D9740D2363B}" destId="{7C61033F-EF72-48A1-8292-4C93C6A9EE2E}" srcOrd="3" destOrd="0" parTransId="{B6824222-1568-42AB-B035-1DF972083A87}" sibTransId="{D3AFF48E-8875-479F-8065-5865C2299F2D}"/>
    <dgm:cxn modelId="{6ED002DE-11AE-4029-BA21-272524AB1AE7}" type="presOf" srcId="{E271D1F0-746F-4F70-8383-F9355DA9F818}" destId="{4F90974B-8FA0-4776-9C44-6D94C67EDA33}" srcOrd="0" destOrd="0" presId="urn:microsoft.com/office/officeart/2005/8/layout/radial6"/>
    <dgm:cxn modelId="{2E40A7EE-F80E-4DEC-A5FE-78595B8CDADB}" type="presOf" srcId="{841C0BE6-3A04-4D52-9C51-94915FE81F6C}" destId="{328DC408-BC92-408C-B9FA-ECE5551D02B6}" srcOrd="0" destOrd="0" presId="urn:microsoft.com/office/officeart/2005/8/layout/radial6"/>
    <dgm:cxn modelId="{105A38F0-5243-4373-9EC2-1A81574CE6DA}" type="presOf" srcId="{A6CAD4D9-2EAC-474E-92CA-9D9740D2363B}" destId="{F1CD6E84-98C0-4E20-910B-9B3AEB4396BA}" srcOrd="0" destOrd="0" presId="urn:microsoft.com/office/officeart/2005/8/layout/radial6"/>
    <dgm:cxn modelId="{780716F1-9A28-4F20-822E-5429610C18ED}" srcId="{A6CAD4D9-2EAC-474E-92CA-9D9740D2363B}" destId="{4E55C2E7-E683-40DB-A6FC-F663229FEF8E}" srcOrd="4" destOrd="0" parTransId="{5B4ACC5D-116C-400C-B6ED-FBB5534137FD}" sibTransId="{00B85C74-0559-4BD9-850F-06ABAF11E902}"/>
    <dgm:cxn modelId="{04AED143-7AC3-48D8-877A-38054F40C506}" type="presParOf" srcId="{4F90974B-8FA0-4776-9C44-6D94C67EDA33}" destId="{F1CD6E84-98C0-4E20-910B-9B3AEB4396BA}" srcOrd="0" destOrd="0" presId="urn:microsoft.com/office/officeart/2005/8/layout/radial6"/>
    <dgm:cxn modelId="{ED36F494-CE60-4341-85C3-40550F18C328}" type="presParOf" srcId="{4F90974B-8FA0-4776-9C44-6D94C67EDA33}" destId="{C02AB172-DF34-4D91-8C50-4CE06563603A}" srcOrd="1" destOrd="0" presId="urn:microsoft.com/office/officeart/2005/8/layout/radial6"/>
    <dgm:cxn modelId="{975E5BB3-26DF-4C8F-B170-984F31BF0E0B}" type="presParOf" srcId="{4F90974B-8FA0-4776-9C44-6D94C67EDA33}" destId="{C748BDEC-DD94-472B-899B-ED4B249875D4}" srcOrd="2" destOrd="0" presId="urn:microsoft.com/office/officeart/2005/8/layout/radial6"/>
    <dgm:cxn modelId="{66F5249A-06D8-45DB-8518-DA70602FED30}" type="presParOf" srcId="{4F90974B-8FA0-4776-9C44-6D94C67EDA33}" destId="{3C7DE807-7FD9-4044-8F7A-0FB12233B198}" srcOrd="3" destOrd="0" presId="urn:microsoft.com/office/officeart/2005/8/layout/radial6"/>
    <dgm:cxn modelId="{031A425B-5A3F-475F-AD13-7E12C012FC14}" type="presParOf" srcId="{4F90974B-8FA0-4776-9C44-6D94C67EDA33}" destId="{328DC408-BC92-408C-B9FA-ECE5551D02B6}" srcOrd="4" destOrd="0" presId="urn:microsoft.com/office/officeart/2005/8/layout/radial6"/>
    <dgm:cxn modelId="{E7FB17E5-FDE0-450D-91E5-79C697FCC08D}" type="presParOf" srcId="{4F90974B-8FA0-4776-9C44-6D94C67EDA33}" destId="{42ADE4CB-B822-4006-A944-D7D48AB8E84A}" srcOrd="5" destOrd="0" presId="urn:microsoft.com/office/officeart/2005/8/layout/radial6"/>
    <dgm:cxn modelId="{D7BFCC74-C712-459F-9BC6-D618B16093F8}" type="presParOf" srcId="{4F90974B-8FA0-4776-9C44-6D94C67EDA33}" destId="{12D203C9-3238-46A1-BE6C-310980297FF6}" srcOrd="6" destOrd="0" presId="urn:microsoft.com/office/officeart/2005/8/layout/radial6"/>
    <dgm:cxn modelId="{AF5D62EC-FD4C-446B-8644-2C17C14EECD5}" type="presParOf" srcId="{4F90974B-8FA0-4776-9C44-6D94C67EDA33}" destId="{C797D69F-F23B-49A1-A886-176D132ED075}" srcOrd="7" destOrd="0" presId="urn:microsoft.com/office/officeart/2005/8/layout/radial6"/>
    <dgm:cxn modelId="{379DC99C-B58D-4506-B90B-8D69687D11F2}" type="presParOf" srcId="{4F90974B-8FA0-4776-9C44-6D94C67EDA33}" destId="{E6345605-40BD-4A58-A7B3-83091142F961}" srcOrd="8" destOrd="0" presId="urn:microsoft.com/office/officeart/2005/8/layout/radial6"/>
    <dgm:cxn modelId="{49E52163-9FA6-4C25-A9A8-5E9EA5B18A84}" type="presParOf" srcId="{4F90974B-8FA0-4776-9C44-6D94C67EDA33}" destId="{06A3608C-A9AD-4BE2-83D2-3E478A6AA839}" srcOrd="9" destOrd="0" presId="urn:microsoft.com/office/officeart/2005/8/layout/radial6"/>
    <dgm:cxn modelId="{77C93C74-D585-4C67-A305-86DF5FCE02F2}" type="presParOf" srcId="{4F90974B-8FA0-4776-9C44-6D94C67EDA33}" destId="{64C2A1B3-3EC3-4EFA-92AD-BA00372D2BCB}" srcOrd="10" destOrd="0" presId="urn:microsoft.com/office/officeart/2005/8/layout/radial6"/>
    <dgm:cxn modelId="{76AFDDB8-F81A-4FAE-9258-5DCCE8CAC917}" type="presParOf" srcId="{4F90974B-8FA0-4776-9C44-6D94C67EDA33}" destId="{96079270-A788-4BCF-A2C5-B78F88C9FB40}" srcOrd="11" destOrd="0" presId="urn:microsoft.com/office/officeart/2005/8/layout/radial6"/>
    <dgm:cxn modelId="{0853F879-24BC-4B53-8DCC-71AB3619E05D}" type="presParOf" srcId="{4F90974B-8FA0-4776-9C44-6D94C67EDA33}" destId="{DCDC8963-DC6D-490D-9D75-38DAAE1007B0}" srcOrd="12" destOrd="0" presId="urn:microsoft.com/office/officeart/2005/8/layout/radial6"/>
    <dgm:cxn modelId="{038D44D9-712B-4E78-B74A-D9CE28791F9A}" type="presParOf" srcId="{4F90974B-8FA0-4776-9C44-6D94C67EDA33}" destId="{75AC045E-0148-4564-A1E3-0766A47EA7F5}" srcOrd="13" destOrd="0" presId="urn:microsoft.com/office/officeart/2005/8/layout/radial6"/>
    <dgm:cxn modelId="{1FA17D83-4A08-4ABC-9052-11687F7EDA25}" type="presParOf" srcId="{4F90974B-8FA0-4776-9C44-6D94C67EDA33}" destId="{349787DE-0EEF-4320-B0E9-90FE74DE087E}" srcOrd="14" destOrd="0" presId="urn:microsoft.com/office/officeart/2005/8/layout/radial6"/>
    <dgm:cxn modelId="{4D77EC86-D8C8-4FA4-90BA-20BFF1B8883A}" type="presParOf" srcId="{4F90974B-8FA0-4776-9C44-6D94C67EDA33}" destId="{3FA001CB-A223-4F77-9B1B-08EEEE1B03B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001CB-A223-4F77-9B1B-08EEEE1B03B9}">
      <dsp:nvSpPr>
        <dsp:cNvPr id="0" name=""/>
        <dsp:cNvSpPr/>
      </dsp:nvSpPr>
      <dsp:spPr>
        <a:xfrm>
          <a:off x="3000846" y="875396"/>
          <a:ext cx="5832147" cy="5832147"/>
        </a:xfrm>
        <a:prstGeom prst="blockArc">
          <a:avLst>
            <a:gd name="adj1" fmla="val 1188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DC8963-DC6D-490D-9D75-38DAAE1007B0}">
      <dsp:nvSpPr>
        <dsp:cNvPr id="0" name=""/>
        <dsp:cNvSpPr/>
      </dsp:nvSpPr>
      <dsp:spPr>
        <a:xfrm>
          <a:off x="3000846" y="875396"/>
          <a:ext cx="5832147" cy="5832147"/>
        </a:xfrm>
        <a:prstGeom prst="blockArc">
          <a:avLst>
            <a:gd name="adj1" fmla="val 7560000"/>
            <a:gd name="adj2" fmla="val 1188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A3608C-A9AD-4BE2-83D2-3E478A6AA839}">
      <dsp:nvSpPr>
        <dsp:cNvPr id="0" name=""/>
        <dsp:cNvSpPr/>
      </dsp:nvSpPr>
      <dsp:spPr>
        <a:xfrm>
          <a:off x="3000846" y="875396"/>
          <a:ext cx="5832147" cy="5832147"/>
        </a:xfrm>
        <a:prstGeom prst="blockArc">
          <a:avLst>
            <a:gd name="adj1" fmla="val 3240000"/>
            <a:gd name="adj2" fmla="val 756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D203C9-3238-46A1-BE6C-310980297FF6}">
      <dsp:nvSpPr>
        <dsp:cNvPr id="0" name=""/>
        <dsp:cNvSpPr/>
      </dsp:nvSpPr>
      <dsp:spPr>
        <a:xfrm>
          <a:off x="3000846" y="875396"/>
          <a:ext cx="5832147" cy="5832147"/>
        </a:xfrm>
        <a:prstGeom prst="blockArc">
          <a:avLst>
            <a:gd name="adj1" fmla="val 20520000"/>
            <a:gd name="adj2" fmla="val 324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7DE807-7FD9-4044-8F7A-0FB12233B198}">
      <dsp:nvSpPr>
        <dsp:cNvPr id="0" name=""/>
        <dsp:cNvSpPr/>
      </dsp:nvSpPr>
      <dsp:spPr>
        <a:xfrm>
          <a:off x="3000846" y="875396"/>
          <a:ext cx="5832147" cy="5832147"/>
        </a:xfrm>
        <a:prstGeom prst="blockArc">
          <a:avLst>
            <a:gd name="adj1" fmla="val 16200000"/>
            <a:gd name="adj2" fmla="val 2052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CD6E84-98C0-4E20-910B-9B3AEB4396BA}">
      <dsp:nvSpPr>
        <dsp:cNvPr id="0" name=""/>
        <dsp:cNvSpPr/>
      </dsp:nvSpPr>
      <dsp:spPr>
        <a:xfrm>
          <a:off x="4910400" y="2795630"/>
          <a:ext cx="2013039" cy="19916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fr-FR" sz="4000" kern="1200" dirty="0"/>
            <a:t>User story</a:t>
          </a:r>
        </a:p>
      </dsp:txBody>
      <dsp:txXfrm>
        <a:off x="5205203" y="3087304"/>
        <a:ext cx="1423433" cy="1408330"/>
      </dsp:txXfrm>
    </dsp:sp>
    <dsp:sp modelId="{C02AB172-DF34-4D91-8C50-4CE06563603A}">
      <dsp:nvSpPr>
        <dsp:cNvPr id="0" name=""/>
        <dsp:cNvSpPr/>
      </dsp:nvSpPr>
      <dsp:spPr>
        <a:xfrm>
          <a:off x="4976511" y="2696"/>
          <a:ext cx="1880817" cy="18808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Ticket Jira</a:t>
          </a:r>
        </a:p>
      </dsp:txBody>
      <dsp:txXfrm>
        <a:off x="5251950" y="278135"/>
        <a:ext cx="1329939" cy="1329939"/>
      </dsp:txXfrm>
    </dsp:sp>
    <dsp:sp modelId="{328DC408-BC92-408C-B9FA-ECE5551D02B6}">
      <dsp:nvSpPr>
        <dsp:cNvPr id="0" name=""/>
        <dsp:cNvSpPr/>
      </dsp:nvSpPr>
      <dsp:spPr>
        <a:xfrm>
          <a:off x="7685466" y="1970868"/>
          <a:ext cx="1880817" cy="18808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Branche de </a:t>
          </a:r>
          <a:r>
            <a:rPr lang="fr-FR" sz="2300" kern="1200" dirty="0" err="1"/>
            <a:t>feature</a:t>
          </a:r>
          <a:endParaRPr lang="fr-FR" sz="2300" kern="1200" dirty="0"/>
        </a:p>
      </dsp:txBody>
      <dsp:txXfrm>
        <a:off x="7960905" y="2246307"/>
        <a:ext cx="1329939" cy="1329939"/>
      </dsp:txXfrm>
    </dsp:sp>
    <dsp:sp modelId="{C797D69F-F23B-49A1-A886-176D132ED075}">
      <dsp:nvSpPr>
        <dsp:cNvPr id="0" name=""/>
        <dsp:cNvSpPr/>
      </dsp:nvSpPr>
      <dsp:spPr>
        <a:xfrm>
          <a:off x="6650737" y="5155436"/>
          <a:ext cx="1880817" cy="18808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Test et validation</a:t>
          </a:r>
        </a:p>
      </dsp:txBody>
      <dsp:txXfrm>
        <a:off x="6926176" y="5430875"/>
        <a:ext cx="1329939" cy="1329939"/>
      </dsp:txXfrm>
    </dsp:sp>
    <dsp:sp modelId="{64C2A1B3-3EC3-4EFA-92AD-BA00372D2BCB}">
      <dsp:nvSpPr>
        <dsp:cNvPr id="0" name=""/>
        <dsp:cNvSpPr/>
      </dsp:nvSpPr>
      <dsp:spPr>
        <a:xfrm>
          <a:off x="3302284" y="5155436"/>
          <a:ext cx="1880817" cy="18808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Merge </a:t>
          </a:r>
          <a:r>
            <a:rPr lang="fr-FR" sz="2300" kern="1200" dirty="0" err="1"/>
            <a:t>request</a:t>
          </a:r>
          <a:endParaRPr lang="fr-FR" sz="2300" kern="1200" dirty="0"/>
        </a:p>
      </dsp:txBody>
      <dsp:txXfrm>
        <a:off x="3577723" y="5430875"/>
        <a:ext cx="1329939" cy="1329939"/>
      </dsp:txXfrm>
    </dsp:sp>
    <dsp:sp modelId="{75AC045E-0148-4564-A1E3-0766A47EA7F5}">
      <dsp:nvSpPr>
        <dsp:cNvPr id="0" name=""/>
        <dsp:cNvSpPr/>
      </dsp:nvSpPr>
      <dsp:spPr>
        <a:xfrm>
          <a:off x="2267555" y="1970868"/>
          <a:ext cx="1880817" cy="18808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r-FR" sz="2300" kern="1200" dirty="0"/>
            <a:t>Clôture de ticket Jira</a:t>
          </a:r>
        </a:p>
      </dsp:txBody>
      <dsp:txXfrm>
        <a:off x="2542994" y="2246307"/>
        <a:ext cx="1329939" cy="132993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12.01.2024</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Subversion, créé en 2000, dépendant d’un serveur central</a:t>
            </a:r>
          </a:p>
        </p:txBody>
      </p:sp>
      <p:sp>
        <p:nvSpPr>
          <p:cNvPr id="4" name="Espace réservé du numéro de diapositive 3"/>
          <p:cNvSpPr>
            <a:spLocks noGrp="1"/>
          </p:cNvSpPr>
          <p:nvPr>
            <p:ph type="sldNum" sz="quarter" idx="5"/>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192194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Git , 2005, </a:t>
            </a:r>
            <a:r>
              <a:rPr lang="fr-FR" dirty="0" err="1"/>
              <a:t>linus</a:t>
            </a:r>
            <a:r>
              <a:rPr lang="fr-FR" dirty="0"/>
              <a:t> </a:t>
            </a:r>
            <a:r>
              <a:rPr lang="fr-FR" dirty="0" err="1"/>
              <a:t>torvald</a:t>
            </a:r>
            <a:r>
              <a:rPr lang="fr-FR" dirty="0"/>
              <a:t>, gestion décentralisée</a:t>
            </a:r>
          </a:p>
        </p:txBody>
      </p:sp>
      <p:sp>
        <p:nvSpPr>
          <p:cNvPr id="4" name="Espace réservé du numéro de diapositive 3"/>
          <p:cNvSpPr>
            <a:spLocks noGrp="1"/>
          </p:cNvSpPr>
          <p:nvPr>
            <p:ph type="sldNum" sz="quarter" idx="5"/>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194826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solidFill>
                  <a:schemeClr val="accent1">
                    <a:lumMod val="75000"/>
                  </a:schemeClr>
                </a:solidFill>
              </a:rPr>
              <a:t>Imagine juste, tu as ton dépôt GIT en local, tu pars en week-end chez mamie (désolé pour l'exemple :3) mais malheureusement, cette dernière rechigne toujours à se mettre à internet. Avec git tu vas pouvoir </a:t>
            </a:r>
            <a:r>
              <a:rPr lang="fr-FR" dirty="0" err="1">
                <a:solidFill>
                  <a:schemeClr val="accent1">
                    <a:lumMod val="75000"/>
                  </a:schemeClr>
                </a:solidFill>
              </a:rPr>
              <a:t>commiter</a:t>
            </a:r>
            <a:r>
              <a:rPr lang="fr-FR" dirty="0">
                <a:solidFill>
                  <a:schemeClr val="accent1">
                    <a:lumMod val="75000"/>
                  </a:schemeClr>
                </a:solidFill>
              </a:rPr>
              <a:t> tes changements et les push sur ton dépôt local, pouvant commencer une nouvelle fonctionnalité sans tout casser. En retour de week-end, tu merge le tout sur le dépôt distant.</a:t>
            </a:r>
          </a:p>
          <a:p>
            <a:pPr algn="just"/>
            <a:endParaRPr lang="fr-FR" dirty="0">
              <a:solidFill>
                <a:schemeClr val="accent1">
                  <a:lumMod val="75000"/>
                </a:schemeClr>
              </a:solidFill>
            </a:endParaRPr>
          </a:p>
          <a:p>
            <a:pPr algn="just"/>
            <a:r>
              <a:rPr lang="fr-FR" dirty="0">
                <a:solidFill>
                  <a:schemeClr val="accent1">
                    <a:lumMod val="75000"/>
                  </a:schemeClr>
                </a:solidFill>
              </a:rPr>
              <a:t>Avec SVN et bien tu ne pourrais juste pas, tu serais bloqué ne pouvant pas push sur le dépôt distant, tu continuerais de coder alors sur le même dépôt mais si tu introduis un bug, malheur à toi si lors du debug tu perds des morceaux de code "sain".</a:t>
            </a:r>
          </a:p>
          <a:p>
            <a:endParaRPr lang="fr-FR" dirty="0"/>
          </a:p>
        </p:txBody>
      </p:sp>
      <p:sp>
        <p:nvSpPr>
          <p:cNvPr id="4" name="Espace réservé du numéro de diapositive 3"/>
          <p:cNvSpPr>
            <a:spLocks noGrp="1"/>
          </p:cNvSpPr>
          <p:nvPr>
            <p:ph type="sldNum" sz="quarter" idx="5"/>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363827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289686"/>
      </p:ext>
    </p:extLst>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939800" y="6096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2"/>
            <a:ext cx="12242800" cy="715581"/>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22555200" y="12096915"/>
            <a:ext cx="231140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Tree>
    <p:extLst>
      <p:ext uri="{BB962C8B-B14F-4D97-AF65-F5344CB8AC3E}">
        <p14:creationId xmlns:p14="http://schemas.microsoft.com/office/powerpoint/2010/main" val="3491508923"/>
      </p:ext>
    </p:extLst>
  </p:cSld>
  <p:clrMapOvr>
    <a:masterClrMapping/>
  </p:clrMapOvr>
  <p:transition>
    <p:pull/>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1168400" y="761881"/>
            <a:ext cx="72644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22555200" y="12096915"/>
            <a:ext cx="231140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cxnSp>
        <p:nvCxnSpPr>
          <p:cNvPr id="10" name="Straight Connector 9"/>
          <p:cNvCxnSpPr/>
          <p:nvPr userDrawn="1"/>
        </p:nvCxnSpPr>
        <p:spPr>
          <a:xfrm>
            <a:off x="93980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521493"/>
      </p:ext>
    </p:extLst>
  </p:cSld>
  <p:clrMapOvr>
    <a:masterClrMapping/>
  </p:clrMapOvr>
  <p:transition>
    <p:pull/>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MIDDL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168400" y="761881"/>
            <a:ext cx="72644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22555200" y="12096915"/>
            <a:ext cx="231140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10" name="Rectangle 9"/>
          <p:cNvSpPr/>
          <p:nvPr userDrawn="1"/>
        </p:nvSpPr>
        <p:spPr>
          <a:xfrm>
            <a:off x="0" y="3200400"/>
            <a:ext cx="24384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11" name="Straight Connector 10"/>
          <p:cNvCxnSpPr/>
          <p:nvPr userDrawn="1"/>
        </p:nvCxnSpPr>
        <p:spPr>
          <a:xfrm>
            <a:off x="93980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51813"/>
      </p:ext>
    </p:extLst>
  </p:cSld>
  <p:clrMapOvr>
    <a:masterClrMapping/>
  </p:clrMapOvr>
  <p:transition>
    <p:pull/>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 SLIDE - wo title">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a:xfrm>
            <a:off x="22555200" y="12096915"/>
            <a:ext cx="231140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Tree>
    <p:extLst>
      <p:ext uri="{BB962C8B-B14F-4D97-AF65-F5344CB8AC3E}">
        <p14:creationId xmlns:p14="http://schemas.microsoft.com/office/powerpoint/2010/main" val="4151719192"/>
      </p:ext>
    </p:extLst>
  </p:cSld>
  <p:clrMapOvr>
    <a:masterClrMapping/>
  </p:clrMapOvr>
  <p:transition>
    <p:pull/>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TITL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4833600" y="761881"/>
            <a:ext cx="7264400" cy="1338828"/>
          </a:xfrm>
          <a:prstGeom prst="rect">
            <a:avLst/>
          </a:prstGeom>
          <a:noFill/>
        </p:spPr>
        <p:txBody>
          <a:bodyPr wrap="square" rtlCol="0">
            <a:spAutoFit/>
          </a:bodyPr>
          <a:lstStyle>
            <a:lvl1pPr algn="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9" name="Slide Number Placeholder 8"/>
          <p:cNvSpPr>
            <a:spLocks noGrp="1"/>
          </p:cNvSpPr>
          <p:nvPr>
            <p:ph type="sldNum" sz="quarter" idx="10"/>
          </p:nvPr>
        </p:nvSpPr>
        <p:spPr>
          <a:xfrm>
            <a:off x="22555200" y="12096915"/>
            <a:ext cx="231140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cxnSp>
        <p:nvCxnSpPr>
          <p:cNvPr id="5" name="Straight Connector 4"/>
          <p:cNvCxnSpPr/>
          <p:nvPr userDrawn="1"/>
        </p:nvCxnSpPr>
        <p:spPr>
          <a:xfrm>
            <a:off x="22377400" y="914400"/>
            <a:ext cx="0" cy="1033272"/>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290058"/>
      </p:ext>
    </p:extLst>
  </p:cSld>
  <p:clrMapOvr>
    <a:masterClrMapping/>
  </p:clrMapOvr>
  <p:transition>
    <p:pull/>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BEF34-721E-D944-82DC-F00246CC2848}"/>
              </a:ext>
            </a:extLst>
          </p:cNvPr>
          <p:cNvSpPr>
            <a:spLocks noGrp="1"/>
          </p:cNvSpPr>
          <p:nvPr>
            <p:ph type="ctrTitle"/>
          </p:nvPr>
        </p:nvSpPr>
        <p:spPr>
          <a:xfrm>
            <a:off x="3048000" y="2244726"/>
            <a:ext cx="18288000" cy="4775200"/>
          </a:xfrm>
        </p:spPr>
        <p:txBody>
          <a:bodyPr anchor="b"/>
          <a:lstStyle>
            <a:lvl1pPr algn="ctr">
              <a:defRPr sz="12000"/>
            </a:lvl1pPr>
          </a:lstStyle>
          <a:p>
            <a:r>
              <a:rPr lang="fr-FR"/>
              <a:t>Modifiez le style du titre</a:t>
            </a:r>
          </a:p>
        </p:txBody>
      </p:sp>
      <p:sp>
        <p:nvSpPr>
          <p:cNvPr id="3" name="Sous-titre 2">
            <a:extLst>
              <a:ext uri="{FF2B5EF4-FFF2-40B4-BE49-F238E27FC236}">
                <a16:creationId xmlns:a16="http://schemas.microsoft.com/office/drawing/2014/main" id="{F8DD7262-9E6D-6648-8050-D99BD53A01E0}"/>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394A16-961C-2442-91E9-E31571AE441E}"/>
              </a:ext>
            </a:extLst>
          </p:cNvPr>
          <p:cNvSpPr>
            <a:spLocks noGrp="1"/>
          </p:cNvSpPr>
          <p:nvPr>
            <p:ph type="dt" sz="half" idx="10"/>
          </p:nvPr>
        </p:nvSpPr>
        <p:spPr/>
        <p:txBody>
          <a:bodyPr/>
          <a:lstStyle/>
          <a:p>
            <a:fld id="{95331CA5-09DB-2445-9326-42F013579C6C}" type="datetimeFigureOut">
              <a:rPr lang="fr-FR" smtClean="0"/>
              <a:t>12/01/2024</a:t>
            </a:fld>
            <a:endParaRPr lang="fr-FR"/>
          </a:p>
        </p:txBody>
      </p:sp>
      <p:sp>
        <p:nvSpPr>
          <p:cNvPr id="5" name="Espace réservé du pied de page 4">
            <a:extLst>
              <a:ext uri="{FF2B5EF4-FFF2-40B4-BE49-F238E27FC236}">
                <a16:creationId xmlns:a16="http://schemas.microsoft.com/office/drawing/2014/main" id="{C3BC86C7-E3BF-4040-A4F6-6FC203017F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615BBC-B64F-554B-8280-50EBCFBD936B}"/>
              </a:ext>
            </a:extLst>
          </p:cNvPr>
          <p:cNvSpPr>
            <a:spLocks noGrp="1"/>
          </p:cNvSpPr>
          <p:nvPr>
            <p:ph type="sldNum" sz="quarter" idx="12"/>
          </p:nvPr>
        </p:nvSpPr>
        <p:spPr>
          <a:xfrm>
            <a:off x="22555200" y="12096915"/>
            <a:ext cx="2311400" cy="523220"/>
          </a:xfrm>
        </p:spPr>
        <p:txBody>
          <a:bodyPr/>
          <a:lstStyle/>
          <a:p>
            <a:fld id="{9598E7EE-6582-0A44-BBF5-A2452BD77932}" type="slidenum">
              <a:rPr lang="fr-FR" smtClean="0"/>
              <a:t>‹N°›</a:t>
            </a:fld>
            <a:endParaRPr lang="fr-FR"/>
          </a:p>
        </p:txBody>
      </p:sp>
    </p:spTree>
    <p:extLst>
      <p:ext uri="{BB962C8B-B14F-4D97-AF65-F5344CB8AC3E}">
        <p14:creationId xmlns:p14="http://schemas.microsoft.com/office/powerpoint/2010/main" val="352649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93980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2326600" y="12249313"/>
            <a:ext cx="0" cy="740664"/>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a:xfrm>
            <a:off x="22555200" y="12096915"/>
            <a:ext cx="2311400" cy="954107"/>
          </a:xfrm>
          <a:prstGeom prst="rect">
            <a:avLst/>
          </a:prstGeom>
          <a:noFill/>
        </p:spPr>
        <p:txBody>
          <a:bodyPr wrap="square" rtlCol="0">
            <a:spAutoFit/>
          </a:bodyPr>
          <a:lstStyle>
            <a:lvl1pPr>
              <a:defRPr lang="uk-UA" sz="2800" b="1" smtClean="0">
                <a:solidFill>
                  <a:schemeClr val="accent2"/>
                </a:solidFill>
              </a:defRPr>
            </a:lvl1pPr>
          </a:lstStyle>
          <a:p>
            <a:pPr algn="l"/>
            <a:r>
              <a:rPr lang="en-US"/>
              <a:t>page</a:t>
            </a:r>
          </a:p>
          <a:p>
            <a:pPr algn="l"/>
            <a:r>
              <a:rPr lang="en-US"/>
              <a:t>0</a:t>
            </a:r>
            <a:fld id="{37D409AB-2201-4E18-8A34-C31753AD9B06}" type="slidenum">
              <a:rPr smtClean="0"/>
              <a:pPr algn="l"/>
              <a:t>‹N°›</a:t>
            </a:fld>
            <a:endParaRPr/>
          </a:p>
        </p:txBody>
      </p:sp>
      <p:sp>
        <p:nvSpPr>
          <p:cNvPr id="2" name="Rectangle : coins arrondis 1">
            <a:extLst>
              <a:ext uri="{FF2B5EF4-FFF2-40B4-BE49-F238E27FC236}">
                <a16:creationId xmlns:a16="http://schemas.microsoft.com/office/drawing/2014/main" id="{A0C20543-7F07-9569-A4E5-312672E28A30}"/>
              </a:ext>
            </a:extLst>
          </p:cNvPr>
          <p:cNvSpPr/>
          <p:nvPr userDrawn="1"/>
        </p:nvSpPr>
        <p:spPr>
          <a:xfrm>
            <a:off x="1168400" y="12185226"/>
            <a:ext cx="2736303" cy="893062"/>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t>Franck Teyssier</a:t>
            </a:r>
          </a:p>
          <a:p>
            <a:pPr algn="ctr"/>
            <a:r>
              <a:rPr lang="fr-FR" dirty="0"/>
              <a:t>2023</a:t>
            </a:r>
          </a:p>
        </p:txBody>
      </p:sp>
    </p:spTree>
    <p:extLst>
      <p:ext uri="{BB962C8B-B14F-4D97-AF65-F5344CB8AC3E}">
        <p14:creationId xmlns:p14="http://schemas.microsoft.com/office/powerpoint/2010/main" val="1738680894"/>
      </p:ext>
    </p:extLst>
  </p:cSld>
  <p:clrMap bg1="lt1" tx1="dk1" bg2="lt2" tx2="dk2" accent1="accent1" accent2="accent2" accent3="accent3" accent4="accent4" accent5="accent5" accent6="accent6" hlink="hlink" folHlink="folHlink"/>
  <p:sldLayoutIdLst>
    <p:sldLayoutId id="2147483741" r:id="rId1"/>
    <p:sldLayoutId id="2147483746" r:id="rId2"/>
    <p:sldLayoutId id="2147483680" r:id="rId3"/>
    <p:sldLayoutId id="2147483697" r:id="rId4"/>
    <p:sldLayoutId id="2147483825" r:id="rId5"/>
    <p:sldLayoutId id="2147483824" r:id="rId6"/>
    <p:sldLayoutId id="2147483826" r:id="rId7"/>
  </p:sldLayoutIdLst>
  <p:transition>
    <p:pull/>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https://git-scm.com/docs" TargetMode="External"/><Relationship Id="rId2" Type="http://schemas.openxmlformats.org/officeDocument/2006/relationships/hyperlink" Target="https://guillaumebriday.fr/comment-jutilise-git-mes-astuces-et-bonnes-pratiques" TargetMode="External"/><Relationship Id="rId1" Type="http://schemas.openxmlformats.org/officeDocument/2006/relationships/slideLayout" Target="../slideLayouts/slideLayout3.xml"/><Relationship Id="rId4" Type="http://schemas.openxmlformats.org/officeDocument/2006/relationships/hyperlink" Target="https://ndpsoftware.com/git-cheatsheet.html#loc=workspac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support.atlassian.com/jira-software-cloud/docs/process-issues-with-smart-commit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0.png"/><Relationship Id="rId5" Type="http://schemas.openxmlformats.org/officeDocument/2006/relationships/image" Target="../media/image6.jpe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82731D8-7B3C-4E44-B3BE-C029BF42EA09}"/>
              </a:ext>
            </a:extLst>
          </p:cNvPr>
          <p:cNvSpPr>
            <a:spLocks noGrp="1"/>
          </p:cNvSpPr>
          <p:nvPr>
            <p:ph type="ctrTitle"/>
          </p:nvPr>
        </p:nvSpPr>
        <p:spPr/>
        <p:txBody>
          <a:bodyPr/>
          <a:lstStyle/>
          <a:p>
            <a:r>
              <a:rPr lang="fr-FR" sz="9600" b="1" dirty="0"/>
              <a:t>GIT / SVN</a:t>
            </a:r>
            <a:br>
              <a:rPr lang="fr-FR" sz="9600" b="1" dirty="0"/>
            </a:br>
            <a:endParaRPr lang="fr-FR" dirty="0"/>
          </a:p>
        </p:txBody>
      </p:sp>
      <p:sp>
        <p:nvSpPr>
          <p:cNvPr id="8" name="Sous-titre 7">
            <a:extLst>
              <a:ext uri="{FF2B5EF4-FFF2-40B4-BE49-F238E27FC236}">
                <a16:creationId xmlns:a16="http://schemas.microsoft.com/office/drawing/2014/main" id="{02097839-BF37-486F-9825-6FBEA8DB0EA2}"/>
              </a:ext>
            </a:extLst>
          </p:cNvPr>
          <p:cNvSpPr>
            <a:spLocks noGrp="1"/>
          </p:cNvSpPr>
          <p:nvPr>
            <p:ph type="subTitle" idx="1"/>
          </p:nvPr>
        </p:nvSpPr>
        <p:spPr/>
        <p:txBody>
          <a:bodyPr/>
          <a:lstStyle/>
          <a:p>
            <a:r>
              <a:rPr lang="fr-FR" sz="4800" b="1" dirty="0"/>
              <a:t>Le match</a:t>
            </a:r>
            <a:endParaRPr lang="fr-FR" dirty="0"/>
          </a:p>
        </p:txBody>
      </p:sp>
      <p:sp>
        <p:nvSpPr>
          <p:cNvPr id="3" name="Espace réservé du numéro de diapositive 2">
            <a:extLst>
              <a:ext uri="{FF2B5EF4-FFF2-40B4-BE49-F238E27FC236}">
                <a16:creationId xmlns:a16="http://schemas.microsoft.com/office/drawing/2014/main" id="{1F31C74A-8FB1-42EE-BE92-FB01CF05E96C}"/>
              </a:ext>
            </a:extLst>
          </p:cNvPr>
          <p:cNvSpPr>
            <a:spLocks noGrp="1"/>
          </p:cNvSpPr>
          <p:nvPr>
            <p:ph type="sldNum" sz="quarter" idx="12"/>
          </p:nvPr>
        </p:nvSpPr>
        <p:spPr/>
        <p:txBody>
          <a:bodyPr/>
          <a:lstStyle/>
          <a:p>
            <a:pPr algn="l"/>
            <a:r>
              <a:rPr lang="en-US"/>
              <a:t>page</a:t>
            </a:r>
          </a:p>
          <a:p>
            <a:pPr algn="l"/>
            <a:r>
              <a:rPr lang="en-US"/>
              <a:t>0</a:t>
            </a:r>
            <a:fld id="{37D409AB-2201-4E18-8A34-C31753AD9B06}" type="slidenum">
              <a:rPr smtClean="0"/>
              <a:pPr algn="l"/>
              <a:t>1</a:t>
            </a:fld>
            <a:endParaRPr/>
          </a:p>
        </p:txBody>
      </p:sp>
    </p:spTree>
    <p:extLst>
      <p:ext uri="{BB962C8B-B14F-4D97-AF65-F5344CB8AC3E}">
        <p14:creationId xmlns:p14="http://schemas.microsoft.com/office/powerpoint/2010/main" val="3482603579"/>
      </p:ext>
    </p:extLst>
  </p:cSld>
  <p:clrMapOvr>
    <a:masterClrMapping/>
  </p:clrMapOvr>
  <p:transition>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7EE398-DE10-44B0-9671-2154648F07A2}"/>
              </a:ext>
            </a:extLst>
          </p:cNvPr>
          <p:cNvSpPr>
            <a:spLocks noGrp="1"/>
          </p:cNvSpPr>
          <p:nvPr>
            <p:ph type="title"/>
          </p:nvPr>
        </p:nvSpPr>
        <p:spPr>
          <a:xfrm>
            <a:off x="1102768" y="809328"/>
            <a:ext cx="12242800" cy="715581"/>
          </a:xfrm>
        </p:spPr>
        <p:txBody>
          <a:bodyPr/>
          <a:lstStyle/>
          <a:p>
            <a:r>
              <a:rPr lang="fr-FR" dirty="0"/>
              <a:t>Le match 2</a:t>
            </a:r>
            <a:r>
              <a:rPr lang="fr-FR" baseline="30000" dirty="0"/>
              <a:t>ème</a:t>
            </a:r>
            <a:r>
              <a:rPr lang="fr-FR" dirty="0"/>
              <a:t> mi-temps</a:t>
            </a:r>
          </a:p>
        </p:txBody>
      </p:sp>
      <p:sp>
        <p:nvSpPr>
          <p:cNvPr id="3" name="Espace réservé du numéro de diapositive 2">
            <a:extLst>
              <a:ext uri="{FF2B5EF4-FFF2-40B4-BE49-F238E27FC236}">
                <a16:creationId xmlns:a16="http://schemas.microsoft.com/office/drawing/2014/main" id="{4A8937CB-DB29-488B-939F-09B1B91A37A2}"/>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10</a:t>
            </a:fld>
            <a:endParaRPr/>
          </a:p>
        </p:txBody>
      </p:sp>
      <p:pic>
        <p:nvPicPr>
          <p:cNvPr id="14" name="Image 13">
            <a:extLst>
              <a:ext uri="{FF2B5EF4-FFF2-40B4-BE49-F238E27FC236}">
                <a16:creationId xmlns:a16="http://schemas.microsoft.com/office/drawing/2014/main" id="{A05438CB-429C-47A2-A202-73E417AE7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736" y="2825552"/>
            <a:ext cx="8294171" cy="7087468"/>
          </a:xfrm>
          <a:prstGeom prst="rect">
            <a:avLst/>
          </a:prstGeom>
        </p:spPr>
      </p:pic>
      <p:graphicFrame>
        <p:nvGraphicFramePr>
          <p:cNvPr id="15" name="Tableau 15">
            <a:extLst>
              <a:ext uri="{FF2B5EF4-FFF2-40B4-BE49-F238E27FC236}">
                <a16:creationId xmlns:a16="http://schemas.microsoft.com/office/drawing/2014/main" id="{967A4DA1-D811-4A53-9673-3E2AB4DD7F2C}"/>
              </a:ext>
            </a:extLst>
          </p:cNvPr>
          <p:cNvGraphicFramePr>
            <a:graphicFrameLocks noGrp="1"/>
          </p:cNvGraphicFramePr>
          <p:nvPr>
            <p:extLst>
              <p:ext uri="{D42A27DB-BD31-4B8C-83A1-F6EECF244321}">
                <p14:modId xmlns:p14="http://schemas.microsoft.com/office/powerpoint/2010/main" val="91578104"/>
              </p:ext>
            </p:extLst>
          </p:nvPr>
        </p:nvGraphicFramePr>
        <p:xfrm>
          <a:off x="9527704" y="1524909"/>
          <a:ext cx="14406159" cy="9738360"/>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1880706435"/>
                    </a:ext>
                  </a:extLst>
                </a:gridCol>
                <a:gridCol w="4968552">
                  <a:extLst>
                    <a:ext uri="{9D8B030D-6E8A-4147-A177-3AD203B41FA5}">
                      <a16:colId xmlns:a16="http://schemas.microsoft.com/office/drawing/2014/main" val="2745916637"/>
                    </a:ext>
                  </a:extLst>
                </a:gridCol>
                <a:gridCol w="5333151">
                  <a:extLst>
                    <a:ext uri="{9D8B030D-6E8A-4147-A177-3AD203B41FA5}">
                      <a16:colId xmlns:a16="http://schemas.microsoft.com/office/drawing/2014/main" val="4167247417"/>
                    </a:ext>
                  </a:extLst>
                </a:gridCol>
              </a:tblGrid>
              <a:tr h="0">
                <a:tc>
                  <a:txBody>
                    <a:bodyPr/>
                    <a:lstStyle/>
                    <a:p>
                      <a:pPr algn="ctr"/>
                      <a:endParaRPr lang="fr-FR" sz="2800" dirty="0"/>
                    </a:p>
                  </a:txBody>
                  <a:tcPr/>
                </a:tc>
                <a:tc>
                  <a:txBody>
                    <a:bodyPr/>
                    <a:lstStyle/>
                    <a:p>
                      <a:pPr algn="ctr"/>
                      <a:r>
                        <a:rPr lang="fr-FR" sz="2800" dirty="0"/>
                        <a:t>SVN</a:t>
                      </a:r>
                    </a:p>
                  </a:txBody>
                  <a:tcPr/>
                </a:tc>
                <a:tc>
                  <a:txBody>
                    <a:bodyPr/>
                    <a:lstStyle/>
                    <a:p>
                      <a:pPr algn="ctr"/>
                      <a:r>
                        <a:rPr lang="fr-FR" sz="2800" dirty="0"/>
                        <a:t>GIT</a:t>
                      </a:r>
                    </a:p>
                  </a:txBody>
                  <a:tcPr/>
                </a:tc>
                <a:extLst>
                  <a:ext uri="{0D108BD9-81ED-4DB2-BD59-A6C34878D82A}">
                    <a16:rowId xmlns:a16="http://schemas.microsoft.com/office/drawing/2014/main" val="3111117717"/>
                  </a:ext>
                </a:extLst>
              </a:tr>
              <a:tr h="0">
                <a:tc>
                  <a:txBody>
                    <a:bodyPr/>
                    <a:lstStyle/>
                    <a:p>
                      <a:r>
                        <a:rPr lang="fr-FR" sz="2800" b="1" dirty="0" err="1">
                          <a:effectLst/>
                        </a:rPr>
                        <a:t>Versionning</a:t>
                      </a:r>
                      <a:endParaRPr lang="fr-FR" sz="2800" dirty="0">
                        <a:effectLst/>
                      </a:endParaRPr>
                    </a:p>
                  </a:txBody>
                  <a:tcPr marL="38100" marR="38100" marT="38100" marB="38100" anchor="ctr"/>
                </a:tc>
                <a:tc>
                  <a:txBody>
                    <a:bodyPr/>
                    <a:lstStyle/>
                    <a:p>
                      <a:r>
                        <a:rPr lang="fr-FR" sz="2800">
                          <a:effectLst/>
                        </a:rPr>
                        <a:t>Centralisé</a:t>
                      </a:r>
                    </a:p>
                  </a:txBody>
                  <a:tcPr marL="38100" marR="38100" marT="38100" marB="38100" anchor="ctr"/>
                </a:tc>
                <a:tc>
                  <a:txBody>
                    <a:bodyPr/>
                    <a:lstStyle/>
                    <a:p>
                      <a:r>
                        <a:rPr lang="fr-FR" sz="2800" dirty="0">
                          <a:effectLst/>
                        </a:rPr>
                        <a:t>Décentralisé</a:t>
                      </a:r>
                    </a:p>
                  </a:txBody>
                  <a:tcPr marL="38100" marR="38100" marT="38100" marB="38100" anchor="ctr"/>
                </a:tc>
                <a:extLst>
                  <a:ext uri="{0D108BD9-81ED-4DB2-BD59-A6C34878D82A}">
                    <a16:rowId xmlns:a16="http://schemas.microsoft.com/office/drawing/2014/main" val="1971393543"/>
                  </a:ext>
                </a:extLst>
              </a:tr>
              <a:tr h="0">
                <a:tc>
                  <a:txBody>
                    <a:bodyPr/>
                    <a:lstStyle/>
                    <a:p>
                      <a:r>
                        <a:rPr lang="fr-FR" sz="2800" b="1">
                          <a:effectLst/>
                        </a:rPr>
                        <a:t>Dépôt</a:t>
                      </a:r>
                      <a:endParaRPr lang="fr-FR" sz="2800">
                        <a:effectLst/>
                      </a:endParaRPr>
                    </a:p>
                  </a:txBody>
                  <a:tcPr marL="38100" marR="38100" marT="38100" marB="38100" anchor="ctr"/>
                </a:tc>
                <a:tc>
                  <a:txBody>
                    <a:bodyPr/>
                    <a:lstStyle/>
                    <a:p>
                      <a:r>
                        <a:rPr lang="fr-FR" sz="2800">
                          <a:effectLst/>
                        </a:rPr>
                        <a:t>Un dépôt central dans lequel les copies de travail sont créées</a:t>
                      </a:r>
                    </a:p>
                  </a:txBody>
                  <a:tcPr marL="38100" marR="38100" marT="38100" marB="38100" anchor="ctr"/>
                </a:tc>
                <a:tc>
                  <a:txBody>
                    <a:bodyPr/>
                    <a:lstStyle/>
                    <a:p>
                      <a:r>
                        <a:rPr lang="fr-FR" sz="2800">
                          <a:effectLst/>
                        </a:rPr>
                        <a:t>Des copies de dépôt, présentes localement, dans lesquelles il est possible de travailler</a:t>
                      </a:r>
                    </a:p>
                  </a:txBody>
                  <a:tcPr marL="38100" marR="38100" marT="38100" marB="38100" anchor="ctr"/>
                </a:tc>
                <a:extLst>
                  <a:ext uri="{0D108BD9-81ED-4DB2-BD59-A6C34878D82A}">
                    <a16:rowId xmlns:a16="http://schemas.microsoft.com/office/drawing/2014/main" val="348756210"/>
                  </a:ext>
                </a:extLst>
              </a:tr>
              <a:tr h="0">
                <a:tc>
                  <a:txBody>
                    <a:bodyPr/>
                    <a:lstStyle/>
                    <a:p>
                      <a:r>
                        <a:rPr lang="fr-FR" sz="2800" b="1">
                          <a:effectLst/>
                        </a:rPr>
                        <a:t>Droit d’accès</a:t>
                      </a:r>
                      <a:endParaRPr lang="fr-FR" sz="2800">
                        <a:effectLst/>
                      </a:endParaRPr>
                    </a:p>
                  </a:txBody>
                  <a:tcPr marL="38100" marR="38100" marT="38100" marB="38100" anchor="ctr"/>
                </a:tc>
                <a:tc>
                  <a:txBody>
                    <a:bodyPr/>
                    <a:lstStyle/>
                    <a:p>
                      <a:r>
                        <a:rPr lang="fr-FR" sz="2800" dirty="0">
                          <a:effectLst/>
                        </a:rPr>
                        <a:t>Basé sur le chemin</a:t>
                      </a:r>
                    </a:p>
                  </a:txBody>
                  <a:tcPr marL="38100" marR="38100" marT="38100" marB="38100" anchor="ctr"/>
                </a:tc>
                <a:tc>
                  <a:txBody>
                    <a:bodyPr/>
                    <a:lstStyle/>
                    <a:p>
                      <a:r>
                        <a:rPr lang="fr-FR" sz="2800" dirty="0">
                          <a:effectLst/>
                        </a:rPr>
                        <a:t>Pour le répertoire complet</a:t>
                      </a:r>
                    </a:p>
                  </a:txBody>
                  <a:tcPr marL="38100" marR="38100" marT="38100" marB="38100" anchor="ctr"/>
                </a:tc>
                <a:extLst>
                  <a:ext uri="{0D108BD9-81ED-4DB2-BD59-A6C34878D82A}">
                    <a16:rowId xmlns:a16="http://schemas.microsoft.com/office/drawing/2014/main" val="4234674053"/>
                  </a:ext>
                </a:extLst>
              </a:tr>
              <a:tr h="0">
                <a:tc>
                  <a:txBody>
                    <a:bodyPr/>
                    <a:lstStyle/>
                    <a:p>
                      <a:r>
                        <a:rPr lang="fr-FR" sz="2800" b="1">
                          <a:effectLst/>
                        </a:rPr>
                        <a:t>Suivi des modifications</a:t>
                      </a:r>
                      <a:endParaRPr lang="fr-FR" sz="2800">
                        <a:effectLst/>
                      </a:endParaRPr>
                    </a:p>
                  </a:txBody>
                  <a:tcPr marL="38100" marR="38100" marT="38100" marB="38100" anchor="ctr"/>
                </a:tc>
                <a:tc>
                  <a:txBody>
                    <a:bodyPr/>
                    <a:lstStyle/>
                    <a:p>
                      <a:r>
                        <a:rPr lang="fr-FR" sz="2800" dirty="0">
                          <a:effectLst/>
                        </a:rPr>
                        <a:t>Enregistre des données</a:t>
                      </a:r>
                    </a:p>
                  </a:txBody>
                  <a:tcPr marL="38100" marR="38100" marT="38100" marB="38100" anchor="ctr"/>
                </a:tc>
                <a:tc>
                  <a:txBody>
                    <a:bodyPr/>
                    <a:lstStyle/>
                    <a:p>
                      <a:r>
                        <a:rPr lang="fr-FR" sz="2800">
                          <a:effectLst/>
                        </a:rPr>
                        <a:t>Enregistre des données</a:t>
                      </a:r>
                    </a:p>
                  </a:txBody>
                  <a:tcPr marL="38100" marR="38100" marT="38100" marB="38100" anchor="ctr"/>
                </a:tc>
                <a:extLst>
                  <a:ext uri="{0D108BD9-81ED-4DB2-BD59-A6C34878D82A}">
                    <a16:rowId xmlns:a16="http://schemas.microsoft.com/office/drawing/2014/main" val="1487181113"/>
                  </a:ext>
                </a:extLst>
              </a:tr>
              <a:tr h="0">
                <a:tc>
                  <a:txBody>
                    <a:bodyPr/>
                    <a:lstStyle/>
                    <a:p>
                      <a:r>
                        <a:rPr lang="fr-FR" sz="2800" b="1" dirty="0">
                          <a:effectLst/>
                        </a:rPr>
                        <a:t>Journal de modifications des données</a:t>
                      </a:r>
                      <a:endParaRPr lang="fr-FR" sz="2800" dirty="0">
                        <a:effectLst/>
                      </a:endParaRPr>
                    </a:p>
                  </a:txBody>
                  <a:tcPr marL="38100" marR="38100" marT="38100" marB="38100" anchor="ctr"/>
                </a:tc>
                <a:tc>
                  <a:txBody>
                    <a:bodyPr/>
                    <a:lstStyle/>
                    <a:p>
                      <a:r>
                        <a:rPr lang="fr-FR" sz="2800" dirty="0">
                          <a:effectLst/>
                        </a:rPr>
                        <a:t>Complet seulement dans le dépôt. Les copies de travail ne contiennent que la version la plus récente.</a:t>
                      </a:r>
                    </a:p>
                  </a:txBody>
                  <a:tcPr marL="38100" marR="38100" marT="38100" marB="38100" anchor="ctr"/>
                </a:tc>
                <a:tc>
                  <a:txBody>
                    <a:bodyPr/>
                    <a:lstStyle/>
                    <a:p>
                      <a:r>
                        <a:rPr lang="fr-FR" sz="2800" dirty="0">
                          <a:effectLst/>
                        </a:rPr>
                        <a:t>Le dépôt et les copies de travail contiennent l’historique complet.</a:t>
                      </a:r>
                    </a:p>
                  </a:txBody>
                  <a:tcPr marL="38100" marR="38100" marT="38100" marB="38100" anchor="ctr"/>
                </a:tc>
                <a:extLst>
                  <a:ext uri="{0D108BD9-81ED-4DB2-BD59-A6C34878D82A}">
                    <a16:rowId xmlns:a16="http://schemas.microsoft.com/office/drawing/2014/main" val="1327356171"/>
                  </a:ext>
                </a:extLst>
              </a:tr>
              <a:tr h="0">
                <a:tc>
                  <a:txBody>
                    <a:bodyPr/>
                    <a:lstStyle/>
                    <a:p>
                      <a:r>
                        <a:rPr lang="fr-FR" sz="2800" b="1" dirty="0">
                          <a:effectLst/>
                        </a:rPr>
                        <a:t>Connectivité au réseau</a:t>
                      </a:r>
                      <a:endParaRPr lang="fr-FR" sz="2800" dirty="0">
                        <a:effectLst/>
                      </a:endParaRPr>
                    </a:p>
                  </a:txBody>
                  <a:tcPr marL="38100" marR="38100" marT="38100" marB="38100" anchor="ctr"/>
                </a:tc>
                <a:tc>
                  <a:txBody>
                    <a:bodyPr/>
                    <a:lstStyle/>
                    <a:p>
                      <a:r>
                        <a:rPr lang="fr-FR" sz="2800" dirty="0">
                          <a:effectLst/>
                        </a:rPr>
                        <a:t>Pour tous les accès</a:t>
                      </a:r>
                    </a:p>
                  </a:txBody>
                  <a:tcPr marL="38100" marR="38100" marT="38100" marB="38100" anchor="ctr"/>
                </a:tc>
                <a:tc>
                  <a:txBody>
                    <a:bodyPr/>
                    <a:lstStyle/>
                    <a:p>
                      <a:r>
                        <a:rPr lang="fr-FR" sz="2800" dirty="0">
                          <a:effectLst/>
                        </a:rPr>
                        <a:t>Nécessaire seulement pour réaliser une synchronisation</a:t>
                      </a:r>
                    </a:p>
                  </a:txBody>
                  <a:tcPr marL="38100" marR="38100" marT="38100" marB="38100" anchor="ctr"/>
                </a:tc>
                <a:extLst>
                  <a:ext uri="{0D108BD9-81ED-4DB2-BD59-A6C34878D82A}">
                    <a16:rowId xmlns:a16="http://schemas.microsoft.com/office/drawing/2014/main" val="2982082121"/>
                  </a:ext>
                </a:extLst>
              </a:tr>
              <a:tr h="0">
                <a:tc>
                  <a:txBody>
                    <a:bodyPr/>
                    <a:lstStyle/>
                    <a:p>
                      <a:r>
                        <a:rPr lang="fr-FR" sz="2800" b="1" dirty="0">
                          <a:effectLst/>
                        </a:rPr>
                        <a:t>Vitesse de transfert</a:t>
                      </a:r>
                    </a:p>
                  </a:txBody>
                  <a:tcPr marL="38100" marR="38100" marT="38100" marB="381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2800" dirty="0">
                          <a:effectLst/>
                        </a:rPr>
                        <a:t>Plus rapide pour des fichiers binaires volumineux</a:t>
                      </a:r>
                    </a:p>
                  </a:txBody>
                  <a:tcPr marL="38100" marR="38100" marT="38100" marB="381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2800" dirty="0">
                          <a:effectLst/>
                        </a:rPr>
                        <a:t>Très rapide pour des fichiers textes standards, moins pour des binaires très lourds</a:t>
                      </a:r>
                    </a:p>
                  </a:txBody>
                  <a:tcPr marL="38100" marR="38100" marT="38100" marB="38100" anchor="ctr"/>
                </a:tc>
                <a:extLst>
                  <a:ext uri="{0D108BD9-81ED-4DB2-BD59-A6C34878D82A}">
                    <a16:rowId xmlns:a16="http://schemas.microsoft.com/office/drawing/2014/main" val="2019087833"/>
                  </a:ext>
                </a:extLst>
              </a:tr>
              <a:tr h="0">
                <a:tc>
                  <a:txBody>
                    <a:bodyPr/>
                    <a:lstStyle/>
                    <a:p>
                      <a:r>
                        <a:rPr lang="fr-FR" sz="2800" b="1" dirty="0">
                          <a:effectLst/>
                        </a:rPr>
                        <a:t>Granularité</a:t>
                      </a:r>
                    </a:p>
                  </a:txBody>
                  <a:tcPr marL="38100" marR="38100" marT="38100" marB="38100" anchor="ctr"/>
                </a:tc>
                <a:tc>
                  <a:txBody>
                    <a:bodyPr/>
                    <a:lstStyle/>
                    <a:p>
                      <a:r>
                        <a:rPr lang="fr-FR" sz="2800" dirty="0">
                          <a:effectLst/>
                        </a:rPr>
                        <a:t>Sauvegarde par arborescence du dossier</a:t>
                      </a:r>
                    </a:p>
                    <a:p>
                      <a:r>
                        <a:rPr lang="fr-FR" sz="2800" dirty="0">
                          <a:effectLst/>
                        </a:rPr>
                        <a:t>Gestion des dossiers vides</a:t>
                      </a:r>
                    </a:p>
                  </a:txBody>
                  <a:tcPr marL="38100" marR="38100" marT="38100" marB="38100" anchor="ctr"/>
                </a:tc>
                <a:tc>
                  <a:txBody>
                    <a:bodyPr/>
                    <a:lstStyle/>
                    <a:p>
                      <a:r>
                        <a:rPr lang="fr-FR" sz="2800" dirty="0">
                          <a:effectLst/>
                        </a:rPr>
                        <a:t>Sélection des lignes de codes unitaires ou par fichier</a:t>
                      </a:r>
                    </a:p>
                    <a:p>
                      <a:r>
                        <a:rPr lang="fr-FR" sz="2800" dirty="0">
                          <a:effectLst/>
                        </a:rPr>
                        <a:t>Pas de gestion des répertoires vides</a:t>
                      </a:r>
                    </a:p>
                  </a:txBody>
                  <a:tcPr marL="38100" marR="38100" marT="38100" marB="38100" anchor="ctr"/>
                </a:tc>
                <a:extLst>
                  <a:ext uri="{0D108BD9-81ED-4DB2-BD59-A6C34878D82A}">
                    <a16:rowId xmlns:a16="http://schemas.microsoft.com/office/drawing/2014/main" val="3852450370"/>
                  </a:ext>
                </a:extLst>
              </a:tr>
              <a:tr h="0">
                <a:tc>
                  <a:txBody>
                    <a:bodyPr/>
                    <a:lstStyle/>
                    <a:p>
                      <a:r>
                        <a:rPr lang="fr-FR" sz="2800" b="1" dirty="0">
                          <a:effectLst/>
                        </a:rPr>
                        <a:t>Exclusions</a:t>
                      </a:r>
                    </a:p>
                  </a:txBody>
                  <a:tcPr marL="38100" marR="38100" marT="38100" marB="381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2800" dirty="0">
                          <a:effectLst/>
                        </a:rPr>
                        <a:t>Par sélection contextuelle</a:t>
                      </a:r>
                    </a:p>
                  </a:txBody>
                  <a:tcPr marL="38100" marR="38100" marT="38100" marB="38100" anchor="ct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2800" dirty="0">
                          <a:effectLst/>
                        </a:rPr>
                        <a:t>Par fichier .</a:t>
                      </a:r>
                      <a:r>
                        <a:rPr lang="fr-FR" sz="2800" dirty="0" err="1">
                          <a:effectLst/>
                        </a:rPr>
                        <a:t>gitignore</a:t>
                      </a:r>
                      <a:endParaRPr lang="fr-FR" sz="2800" dirty="0">
                        <a:effectLst/>
                      </a:endParaRPr>
                    </a:p>
                  </a:txBody>
                  <a:tcPr marL="38100" marR="38100" marT="38100" marB="38100" anchor="ctr"/>
                </a:tc>
                <a:extLst>
                  <a:ext uri="{0D108BD9-81ED-4DB2-BD59-A6C34878D82A}">
                    <a16:rowId xmlns:a16="http://schemas.microsoft.com/office/drawing/2014/main" val="1741841755"/>
                  </a:ext>
                </a:extLst>
              </a:tr>
            </a:tbl>
          </a:graphicData>
        </a:graphic>
      </p:graphicFrame>
      <p:sp>
        <p:nvSpPr>
          <p:cNvPr id="4" name="ZoneTexte 3">
            <a:extLst>
              <a:ext uri="{FF2B5EF4-FFF2-40B4-BE49-F238E27FC236}">
                <a16:creationId xmlns:a16="http://schemas.microsoft.com/office/drawing/2014/main" id="{15406117-19CB-47F7-9998-33F093537CE4}"/>
              </a:ext>
            </a:extLst>
          </p:cNvPr>
          <p:cNvSpPr txBox="1"/>
          <p:nvPr/>
        </p:nvSpPr>
        <p:spPr>
          <a:xfrm>
            <a:off x="1966864" y="5273824"/>
            <a:ext cx="1656184" cy="461665"/>
          </a:xfrm>
          <a:prstGeom prst="rect">
            <a:avLst/>
          </a:prstGeom>
          <a:noFill/>
        </p:spPr>
        <p:txBody>
          <a:bodyPr wrap="square" rtlCol="0">
            <a:spAutoFit/>
          </a:bodyPr>
          <a:lstStyle/>
          <a:p>
            <a:r>
              <a:rPr lang="fr-FR" sz="2400" dirty="0">
                <a:solidFill>
                  <a:srgbClr val="0070C0"/>
                </a:solidFill>
              </a:rPr>
              <a:t>Sélection</a:t>
            </a:r>
          </a:p>
        </p:txBody>
      </p:sp>
      <p:sp>
        <p:nvSpPr>
          <p:cNvPr id="7" name="ZoneTexte 6">
            <a:extLst>
              <a:ext uri="{FF2B5EF4-FFF2-40B4-BE49-F238E27FC236}">
                <a16:creationId xmlns:a16="http://schemas.microsoft.com/office/drawing/2014/main" id="{07361214-6F66-4B62-89C1-5574E2EE4037}"/>
              </a:ext>
            </a:extLst>
          </p:cNvPr>
          <p:cNvSpPr txBox="1"/>
          <p:nvPr/>
        </p:nvSpPr>
        <p:spPr>
          <a:xfrm>
            <a:off x="1966864" y="6805299"/>
            <a:ext cx="1440160" cy="461665"/>
          </a:xfrm>
          <a:prstGeom prst="rect">
            <a:avLst/>
          </a:prstGeom>
          <a:noFill/>
        </p:spPr>
        <p:txBody>
          <a:bodyPr wrap="square" rtlCol="0">
            <a:spAutoFit/>
          </a:bodyPr>
          <a:lstStyle/>
          <a:p>
            <a:r>
              <a:rPr lang="fr-FR" sz="2400" dirty="0">
                <a:solidFill>
                  <a:srgbClr val="0070C0"/>
                </a:solidFill>
              </a:rPr>
              <a:t>Engager</a:t>
            </a:r>
          </a:p>
        </p:txBody>
      </p:sp>
      <p:sp>
        <p:nvSpPr>
          <p:cNvPr id="8" name="ZoneTexte 7">
            <a:extLst>
              <a:ext uri="{FF2B5EF4-FFF2-40B4-BE49-F238E27FC236}">
                <a16:creationId xmlns:a16="http://schemas.microsoft.com/office/drawing/2014/main" id="{A80C36D9-A148-4A0B-8E1A-B99309BE335F}"/>
              </a:ext>
            </a:extLst>
          </p:cNvPr>
          <p:cNvSpPr txBox="1"/>
          <p:nvPr/>
        </p:nvSpPr>
        <p:spPr>
          <a:xfrm>
            <a:off x="1973793" y="8538345"/>
            <a:ext cx="1656184" cy="461665"/>
          </a:xfrm>
          <a:prstGeom prst="rect">
            <a:avLst/>
          </a:prstGeom>
          <a:noFill/>
        </p:spPr>
        <p:txBody>
          <a:bodyPr wrap="square" rtlCol="0">
            <a:spAutoFit/>
          </a:bodyPr>
          <a:lstStyle/>
          <a:p>
            <a:r>
              <a:rPr lang="fr-FR" sz="2400" dirty="0">
                <a:solidFill>
                  <a:srgbClr val="0070C0"/>
                </a:solidFill>
              </a:rPr>
              <a:t>Pousser</a:t>
            </a:r>
          </a:p>
        </p:txBody>
      </p:sp>
      <p:sp>
        <p:nvSpPr>
          <p:cNvPr id="9" name="ZoneTexte 8">
            <a:extLst>
              <a:ext uri="{FF2B5EF4-FFF2-40B4-BE49-F238E27FC236}">
                <a16:creationId xmlns:a16="http://schemas.microsoft.com/office/drawing/2014/main" id="{A9F54A85-32F5-47A4-9101-164AE2A62715}"/>
              </a:ext>
            </a:extLst>
          </p:cNvPr>
          <p:cNvSpPr txBox="1"/>
          <p:nvPr/>
        </p:nvSpPr>
        <p:spPr>
          <a:xfrm>
            <a:off x="3383730" y="4508087"/>
            <a:ext cx="1001487" cy="461665"/>
          </a:xfrm>
          <a:prstGeom prst="rect">
            <a:avLst/>
          </a:prstGeom>
          <a:noFill/>
        </p:spPr>
        <p:txBody>
          <a:bodyPr wrap="square" rtlCol="0">
            <a:spAutoFit/>
          </a:bodyPr>
          <a:lstStyle/>
          <a:p>
            <a:r>
              <a:rPr lang="fr-FR" sz="2400" dirty="0">
                <a:solidFill>
                  <a:srgbClr val="0070C0"/>
                </a:solidFill>
              </a:rPr>
              <a:t>Tirer</a:t>
            </a:r>
          </a:p>
        </p:txBody>
      </p:sp>
      <p:sp>
        <p:nvSpPr>
          <p:cNvPr id="10" name="ZoneTexte 9">
            <a:extLst>
              <a:ext uri="{FF2B5EF4-FFF2-40B4-BE49-F238E27FC236}">
                <a16:creationId xmlns:a16="http://schemas.microsoft.com/office/drawing/2014/main" id="{F68E8F30-0DA5-4E8D-B543-DF01A79A7378}"/>
              </a:ext>
            </a:extLst>
          </p:cNvPr>
          <p:cNvSpPr txBox="1"/>
          <p:nvPr/>
        </p:nvSpPr>
        <p:spPr>
          <a:xfrm>
            <a:off x="5567984" y="8307512"/>
            <a:ext cx="1656184" cy="461665"/>
          </a:xfrm>
          <a:prstGeom prst="rect">
            <a:avLst/>
          </a:prstGeom>
          <a:noFill/>
        </p:spPr>
        <p:txBody>
          <a:bodyPr wrap="square" rtlCol="0">
            <a:spAutoFit/>
          </a:bodyPr>
          <a:lstStyle/>
          <a:p>
            <a:r>
              <a:rPr lang="fr-FR" sz="2400" dirty="0">
                <a:solidFill>
                  <a:srgbClr val="0070C0"/>
                </a:solidFill>
              </a:rPr>
              <a:t>Commit</a:t>
            </a:r>
          </a:p>
        </p:txBody>
      </p:sp>
      <p:sp>
        <p:nvSpPr>
          <p:cNvPr id="11" name="ZoneTexte 10">
            <a:extLst>
              <a:ext uri="{FF2B5EF4-FFF2-40B4-BE49-F238E27FC236}">
                <a16:creationId xmlns:a16="http://schemas.microsoft.com/office/drawing/2014/main" id="{89E624CE-D6F6-4187-A0E9-672A7A743A99}"/>
              </a:ext>
            </a:extLst>
          </p:cNvPr>
          <p:cNvSpPr txBox="1"/>
          <p:nvPr/>
        </p:nvSpPr>
        <p:spPr>
          <a:xfrm>
            <a:off x="8316818" y="4509585"/>
            <a:ext cx="1001487" cy="461665"/>
          </a:xfrm>
          <a:prstGeom prst="rect">
            <a:avLst/>
          </a:prstGeom>
          <a:noFill/>
        </p:spPr>
        <p:txBody>
          <a:bodyPr wrap="square" rtlCol="0">
            <a:spAutoFit/>
          </a:bodyPr>
          <a:lstStyle/>
          <a:p>
            <a:r>
              <a:rPr lang="fr-FR" sz="2400" dirty="0">
                <a:solidFill>
                  <a:srgbClr val="0070C0"/>
                </a:solidFill>
              </a:rPr>
              <a:t>Tirer</a:t>
            </a:r>
          </a:p>
        </p:txBody>
      </p:sp>
    </p:spTree>
    <p:extLst>
      <p:ext uri="{BB962C8B-B14F-4D97-AF65-F5344CB8AC3E}">
        <p14:creationId xmlns:p14="http://schemas.microsoft.com/office/powerpoint/2010/main" val="2250848211"/>
      </p:ext>
    </p:extLst>
  </p:cSld>
  <p:clrMapOvr>
    <a:masterClrMapping/>
  </p:clrMapOvr>
  <p:transition>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E3566D-1914-4BA7-A23E-0F9FFED0754D}"/>
              </a:ext>
            </a:extLst>
          </p:cNvPr>
          <p:cNvSpPr>
            <a:spLocks noGrp="1"/>
          </p:cNvSpPr>
          <p:nvPr>
            <p:ph type="title"/>
          </p:nvPr>
        </p:nvSpPr>
        <p:spPr/>
        <p:txBody>
          <a:bodyPr/>
          <a:lstStyle/>
          <a:p>
            <a:r>
              <a:rPr lang="fr-FR" dirty="0"/>
              <a:t>Changement de joueur</a:t>
            </a:r>
          </a:p>
        </p:txBody>
      </p:sp>
      <p:sp>
        <p:nvSpPr>
          <p:cNvPr id="3" name="Espace réservé du numéro de diapositive 2">
            <a:extLst>
              <a:ext uri="{FF2B5EF4-FFF2-40B4-BE49-F238E27FC236}">
                <a16:creationId xmlns:a16="http://schemas.microsoft.com/office/drawing/2014/main" id="{E63254B0-9FA7-4DF9-BC83-A1FF9E655F9E}"/>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11</a:t>
            </a:fld>
            <a:endParaRPr/>
          </a:p>
        </p:txBody>
      </p:sp>
      <p:sp>
        <p:nvSpPr>
          <p:cNvPr id="6" name="Titre 1">
            <a:extLst>
              <a:ext uri="{FF2B5EF4-FFF2-40B4-BE49-F238E27FC236}">
                <a16:creationId xmlns:a16="http://schemas.microsoft.com/office/drawing/2014/main" id="{9554AB5E-6736-4B33-8183-341DD62EE5B5}"/>
              </a:ext>
            </a:extLst>
          </p:cNvPr>
          <p:cNvSpPr txBox="1">
            <a:spLocks/>
          </p:cNvSpPr>
          <p:nvPr/>
        </p:nvSpPr>
        <p:spPr>
          <a:xfrm>
            <a:off x="1894856" y="1508395"/>
            <a:ext cx="12242800" cy="646331"/>
          </a:xfrm>
          <a:prstGeom prst="rect">
            <a:avLst/>
          </a:prstGeom>
          <a:noFill/>
        </p:spPr>
        <p:txBody>
          <a:bodyPr wrap="square" rtlCol="0">
            <a:spAutoFit/>
          </a:bodyPr>
          <a:lstStyle>
            <a:lvl1pPr algn="l" defTabSz="18288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fr-FR" sz="4000" b="0" dirty="0"/>
              <a:t>GITLAB</a:t>
            </a:r>
          </a:p>
        </p:txBody>
      </p:sp>
      <p:pic>
        <p:nvPicPr>
          <p:cNvPr id="5" name="Image 4">
            <a:extLst>
              <a:ext uri="{FF2B5EF4-FFF2-40B4-BE49-F238E27FC236}">
                <a16:creationId xmlns:a16="http://schemas.microsoft.com/office/drawing/2014/main" id="{2D886D9B-EEDF-42E5-9A1C-4AF47959EF1B}"/>
              </a:ext>
            </a:extLst>
          </p:cNvPr>
          <p:cNvPicPr>
            <a:picLocks noChangeAspect="1"/>
          </p:cNvPicPr>
          <p:nvPr/>
        </p:nvPicPr>
        <p:blipFill>
          <a:blip r:embed="rId2"/>
          <a:stretch>
            <a:fillRect/>
          </a:stretch>
        </p:blipFill>
        <p:spPr>
          <a:xfrm>
            <a:off x="579404" y="2196611"/>
            <a:ext cx="11612596" cy="8792802"/>
          </a:xfrm>
          <a:prstGeom prst="rect">
            <a:avLst/>
          </a:prstGeom>
        </p:spPr>
      </p:pic>
      <p:pic>
        <p:nvPicPr>
          <p:cNvPr id="8" name="Image 7">
            <a:extLst>
              <a:ext uri="{FF2B5EF4-FFF2-40B4-BE49-F238E27FC236}">
                <a16:creationId xmlns:a16="http://schemas.microsoft.com/office/drawing/2014/main" id="{37689490-DCE3-4992-8EB4-552BD4B2D30C}"/>
              </a:ext>
            </a:extLst>
          </p:cNvPr>
          <p:cNvPicPr>
            <a:picLocks noChangeAspect="1"/>
          </p:cNvPicPr>
          <p:nvPr/>
        </p:nvPicPr>
        <p:blipFill>
          <a:blip r:embed="rId3"/>
          <a:stretch>
            <a:fillRect/>
          </a:stretch>
        </p:blipFill>
        <p:spPr>
          <a:xfrm>
            <a:off x="12480032" y="2897560"/>
            <a:ext cx="11603069" cy="8821381"/>
          </a:xfrm>
          <a:prstGeom prst="rect">
            <a:avLst/>
          </a:prstGeom>
        </p:spPr>
      </p:pic>
    </p:spTree>
    <p:extLst>
      <p:ext uri="{BB962C8B-B14F-4D97-AF65-F5344CB8AC3E}">
        <p14:creationId xmlns:p14="http://schemas.microsoft.com/office/powerpoint/2010/main" val="2123459532"/>
      </p:ext>
    </p:extLst>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54C80C-5925-4544-9092-8462BE665F2F}"/>
              </a:ext>
            </a:extLst>
          </p:cNvPr>
          <p:cNvSpPr>
            <a:spLocks noGrp="1"/>
          </p:cNvSpPr>
          <p:nvPr>
            <p:ph type="title"/>
          </p:nvPr>
        </p:nvSpPr>
        <p:spPr>
          <a:xfrm>
            <a:off x="1168400" y="761881"/>
            <a:ext cx="7264400" cy="715581"/>
          </a:xfrm>
        </p:spPr>
        <p:txBody>
          <a:bodyPr/>
          <a:lstStyle/>
          <a:p>
            <a:r>
              <a:rPr lang="fr-FR" dirty="0"/>
              <a:t>Arrêts de jeu</a:t>
            </a:r>
          </a:p>
        </p:txBody>
      </p:sp>
      <p:sp>
        <p:nvSpPr>
          <p:cNvPr id="3" name="Espace réservé du numéro de diapositive 2">
            <a:extLst>
              <a:ext uri="{FF2B5EF4-FFF2-40B4-BE49-F238E27FC236}">
                <a16:creationId xmlns:a16="http://schemas.microsoft.com/office/drawing/2014/main" id="{DCC4C5AC-7FC6-4D5C-8177-1B47790D9B8B}"/>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12</a:t>
            </a:fld>
            <a:endParaRPr/>
          </a:p>
        </p:txBody>
      </p:sp>
      <p:pic>
        <p:nvPicPr>
          <p:cNvPr id="4" name="Image 3">
            <a:extLst>
              <a:ext uri="{FF2B5EF4-FFF2-40B4-BE49-F238E27FC236}">
                <a16:creationId xmlns:a16="http://schemas.microsoft.com/office/drawing/2014/main" id="{FEC12D54-9293-4C2D-A009-B402EDFFFBD2}"/>
              </a:ext>
            </a:extLst>
          </p:cNvPr>
          <p:cNvPicPr>
            <a:picLocks noChangeAspect="1"/>
          </p:cNvPicPr>
          <p:nvPr/>
        </p:nvPicPr>
        <p:blipFill>
          <a:blip r:embed="rId2"/>
          <a:stretch>
            <a:fillRect/>
          </a:stretch>
        </p:blipFill>
        <p:spPr>
          <a:xfrm>
            <a:off x="3118992" y="2681536"/>
            <a:ext cx="8928992" cy="3205279"/>
          </a:xfrm>
          <a:prstGeom prst="rect">
            <a:avLst/>
          </a:prstGeom>
        </p:spPr>
      </p:pic>
      <p:sp>
        <p:nvSpPr>
          <p:cNvPr id="5" name="ZoneTexte 4">
            <a:extLst>
              <a:ext uri="{FF2B5EF4-FFF2-40B4-BE49-F238E27FC236}">
                <a16:creationId xmlns:a16="http://schemas.microsoft.com/office/drawing/2014/main" id="{00191870-F750-4BD1-848D-355E1117BB48}"/>
              </a:ext>
            </a:extLst>
          </p:cNvPr>
          <p:cNvSpPr txBox="1"/>
          <p:nvPr/>
        </p:nvSpPr>
        <p:spPr>
          <a:xfrm>
            <a:off x="2038872" y="1673424"/>
            <a:ext cx="8064896" cy="584775"/>
          </a:xfrm>
          <a:prstGeom prst="rect">
            <a:avLst/>
          </a:prstGeom>
          <a:noFill/>
        </p:spPr>
        <p:txBody>
          <a:bodyPr wrap="square" rtlCol="0">
            <a:spAutoFit/>
          </a:bodyPr>
          <a:lstStyle/>
          <a:p>
            <a:r>
              <a:rPr lang="fr-FR" sz="3200" dirty="0">
                <a:solidFill>
                  <a:schemeClr val="bg2">
                    <a:lumMod val="85000"/>
                  </a:schemeClr>
                </a:solidFill>
              </a:rPr>
              <a:t>Tests unitaires et validation du code</a:t>
            </a:r>
          </a:p>
        </p:txBody>
      </p:sp>
      <p:pic>
        <p:nvPicPr>
          <p:cNvPr id="7170" name="Picture 2" descr="A Basic Introduction To C# Unit Test For Beginners">
            <a:extLst>
              <a:ext uri="{FF2B5EF4-FFF2-40B4-BE49-F238E27FC236}">
                <a16:creationId xmlns:a16="http://schemas.microsoft.com/office/drawing/2014/main" id="{1D5162D7-8355-4AE5-BD77-3739F8236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824" y="7218040"/>
            <a:ext cx="9753600" cy="4229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2816FBD6-8FF8-4DDF-AC25-EEA964F1B309}"/>
              </a:ext>
            </a:extLst>
          </p:cNvPr>
          <p:cNvPicPr>
            <a:picLocks noChangeAspect="1"/>
          </p:cNvPicPr>
          <p:nvPr/>
        </p:nvPicPr>
        <p:blipFill>
          <a:blip r:embed="rId4"/>
          <a:stretch>
            <a:fillRect/>
          </a:stretch>
        </p:blipFill>
        <p:spPr>
          <a:xfrm>
            <a:off x="12408024" y="7180673"/>
            <a:ext cx="9488224" cy="5868219"/>
          </a:xfrm>
          <a:prstGeom prst="rect">
            <a:avLst/>
          </a:prstGeom>
          <a:ln>
            <a:solidFill>
              <a:schemeClr val="tx1"/>
            </a:solidFill>
          </a:ln>
        </p:spPr>
      </p:pic>
      <p:sp>
        <p:nvSpPr>
          <p:cNvPr id="8" name="ZoneTexte 7">
            <a:extLst>
              <a:ext uri="{FF2B5EF4-FFF2-40B4-BE49-F238E27FC236}">
                <a16:creationId xmlns:a16="http://schemas.microsoft.com/office/drawing/2014/main" id="{40517AB1-3439-40E4-B967-1CBB37F2F70B}"/>
              </a:ext>
            </a:extLst>
          </p:cNvPr>
          <p:cNvSpPr txBox="1"/>
          <p:nvPr/>
        </p:nvSpPr>
        <p:spPr>
          <a:xfrm>
            <a:off x="13848184" y="2160516"/>
            <a:ext cx="8928992" cy="4247317"/>
          </a:xfrm>
          <a:prstGeom prst="rect">
            <a:avLst/>
          </a:prstGeom>
          <a:noFill/>
        </p:spPr>
        <p:txBody>
          <a:bodyPr wrap="square" rtlCol="0">
            <a:spAutoFit/>
          </a:bodyPr>
          <a:lstStyle/>
          <a:p>
            <a:r>
              <a:rPr lang="fr-FR" b="1" dirty="0">
                <a:solidFill>
                  <a:schemeClr val="bg2">
                    <a:lumMod val="85000"/>
                  </a:schemeClr>
                </a:solidFill>
              </a:rPr>
              <a:t>Mise en place d’un « pipeline » </a:t>
            </a:r>
            <a:r>
              <a:rPr lang="fr-FR" dirty="0">
                <a:solidFill>
                  <a:schemeClr val="bg2">
                    <a:lumMod val="85000"/>
                  </a:schemeClr>
                </a:solidFill>
              </a:rPr>
              <a:t>(processus) en fonction des caractéristiques (</a:t>
            </a:r>
            <a:r>
              <a:rPr lang="fr-FR" dirty="0" err="1">
                <a:solidFill>
                  <a:schemeClr val="bg2">
                    <a:lumMod val="85000"/>
                  </a:schemeClr>
                </a:solidFill>
              </a:rPr>
              <a:t>eg</a:t>
            </a:r>
            <a:r>
              <a:rPr lang="fr-FR" dirty="0">
                <a:solidFill>
                  <a:schemeClr val="bg2">
                    <a:lumMod val="85000"/>
                  </a:schemeClr>
                </a:solidFill>
              </a:rPr>
              <a:t>: push sur branche release, ajout de tag, variable) d’un commit  :</a:t>
            </a:r>
          </a:p>
          <a:p>
            <a:pPr marL="457200" indent="-457200">
              <a:buFont typeface="Arial" panose="020B0604020202020204" pitchFamily="34" charset="0"/>
              <a:buChar char="•"/>
            </a:pPr>
            <a:r>
              <a:rPr lang="fr-FR" dirty="0">
                <a:solidFill>
                  <a:schemeClr val="bg2">
                    <a:lumMod val="85000"/>
                  </a:schemeClr>
                </a:solidFill>
              </a:rPr>
              <a:t>Tests unitaires + couverture</a:t>
            </a:r>
          </a:p>
          <a:p>
            <a:pPr marL="457200" indent="-457200">
              <a:buFont typeface="Arial" panose="020B0604020202020204" pitchFamily="34" charset="0"/>
              <a:buChar char="•"/>
            </a:pPr>
            <a:r>
              <a:rPr lang="fr-FR" dirty="0">
                <a:solidFill>
                  <a:schemeClr val="bg2">
                    <a:lumMod val="85000"/>
                  </a:schemeClr>
                </a:solidFill>
              </a:rPr>
              <a:t>Qualité du code + rapport</a:t>
            </a:r>
          </a:p>
          <a:p>
            <a:pPr marL="457200" indent="-457200">
              <a:buFont typeface="Arial" panose="020B0604020202020204" pitchFamily="34" charset="0"/>
              <a:buChar char="•"/>
            </a:pPr>
            <a:r>
              <a:rPr lang="fr-FR" dirty="0">
                <a:solidFill>
                  <a:schemeClr val="bg2">
                    <a:lumMod val="85000"/>
                  </a:schemeClr>
                </a:solidFill>
              </a:rPr>
              <a:t>Compilation</a:t>
            </a:r>
          </a:p>
          <a:p>
            <a:pPr marL="457200" indent="-457200">
              <a:buFont typeface="Arial" panose="020B0604020202020204" pitchFamily="34" charset="0"/>
              <a:buChar char="•"/>
            </a:pPr>
            <a:r>
              <a:rPr lang="fr-FR" dirty="0">
                <a:solidFill>
                  <a:schemeClr val="bg2">
                    <a:lumMod val="85000"/>
                  </a:schemeClr>
                </a:solidFill>
              </a:rPr>
              <a:t>Mise à dispo du résultat de compilation (release)</a:t>
            </a:r>
          </a:p>
          <a:p>
            <a:pPr marL="457200" indent="-457200">
              <a:buFont typeface="Arial" panose="020B0604020202020204" pitchFamily="34" charset="0"/>
              <a:buChar char="•"/>
            </a:pPr>
            <a:r>
              <a:rPr lang="fr-FR" dirty="0">
                <a:solidFill>
                  <a:schemeClr val="bg2">
                    <a:lumMod val="85000"/>
                  </a:schemeClr>
                </a:solidFill>
              </a:rPr>
              <a:t>Documentation automatisée</a:t>
            </a:r>
          </a:p>
          <a:p>
            <a:endParaRPr lang="fr-FR" dirty="0">
              <a:solidFill>
                <a:schemeClr val="bg2">
                  <a:lumMod val="85000"/>
                </a:schemeClr>
              </a:solidFill>
            </a:endParaRPr>
          </a:p>
          <a:p>
            <a:r>
              <a:rPr lang="fr-FR" b="1" dirty="0">
                <a:solidFill>
                  <a:schemeClr val="bg2">
                    <a:lumMod val="85000"/>
                  </a:schemeClr>
                </a:solidFill>
              </a:rPr>
              <a:t>Fermeture automatique de tickets </a:t>
            </a:r>
            <a:r>
              <a:rPr lang="fr-FR" dirty="0">
                <a:solidFill>
                  <a:schemeClr val="bg2">
                    <a:lumMod val="85000"/>
                  </a:schemeClr>
                </a:solidFill>
              </a:rPr>
              <a:t>correspondants</a:t>
            </a:r>
          </a:p>
        </p:txBody>
      </p:sp>
    </p:spTree>
    <p:extLst>
      <p:ext uri="{BB962C8B-B14F-4D97-AF65-F5344CB8AC3E}">
        <p14:creationId xmlns:p14="http://schemas.microsoft.com/office/powerpoint/2010/main" val="1594850365"/>
      </p:ext>
    </p:extLst>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53904B-80EC-49B3-B26B-CC28A29C28C0}"/>
              </a:ext>
            </a:extLst>
          </p:cNvPr>
          <p:cNvSpPr>
            <a:spLocks noGrp="1"/>
          </p:cNvSpPr>
          <p:nvPr>
            <p:ph type="title"/>
          </p:nvPr>
        </p:nvSpPr>
        <p:spPr>
          <a:xfrm>
            <a:off x="1168400" y="761881"/>
            <a:ext cx="7264400" cy="715581"/>
          </a:xfrm>
        </p:spPr>
        <p:txBody>
          <a:bodyPr/>
          <a:lstStyle/>
          <a:p>
            <a:r>
              <a:rPr lang="fr-FR" dirty="0"/>
              <a:t>Actions choisies</a:t>
            </a:r>
          </a:p>
        </p:txBody>
      </p:sp>
      <p:sp>
        <p:nvSpPr>
          <p:cNvPr id="3" name="Espace réservé du numéro de diapositive 2">
            <a:extLst>
              <a:ext uri="{FF2B5EF4-FFF2-40B4-BE49-F238E27FC236}">
                <a16:creationId xmlns:a16="http://schemas.microsoft.com/office/drawing/2014/main" id="{F6DF2A87-85CD-40E5-94D5-70F61E61CB01}"/>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13</a:t>
            </a:fld>
            <a:endParaRPr/>
          </a:p>
        </p:txBody>
      </p:sp>
      <p:sp>
        <p:nvSpPr>
          <p:cNvPr id="4" name="Rectangle : coins arrondis 3">
            <a:extLst>
              <a:ext uri="{FF2B5EF4-FFF2-40B4-BE49-F238E27FC236}">
                <a16:creationId xmlns:a16="http://schemas.microsoft.com/office/drawing/2014/main" id="{680BF818-CCC4-4A54-9149-82EB215071AD}"/>
              </a:ext>
            </a:extLst>
          </p:cNvPr>
          <p:cNvSpPr/>
          <p:nvPr/>
        </p:nvSpPr>
        <p:spPr>
          <a:xfrm>
            <a:off x="1678832" y="2294940"/>
            <a:ext cx="6480720" cy="1364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Choisir les fichiers nécessaires UNIQUEMENT</a:t>
            </a:r>
          </a:p>
        </p:txBody>
      </p:sp>
      <p:sp>
        <p:nvSpPr>
          <p:cNvPr id="5" name="Rectangle : coins arrondis 4">
            <a:extLst>
              <a:ext uri="{FF2B5EF4-FFF2-40B4-BE49-F238E27FC236}">
                <a16:creationId xmlns:a16="http://schemas.microsoft.com/office/drawing/2014/main" id="{2663EA53-71F4-4EC1-A700-1340611B7DFA}"/>
              </a:ext>
            </a:extLst>
          </p:cNvPr>
          <p:cNvSpPr/>
          <p:nvPr/>
        </p:nvSpPr>
        <p:spPr>
          <a:xfrm>
            <a:off x="9203667" y="2294941"/>
            <a:ext cx="7560840" cy="1364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Réaliser ses « commit » sur des fonctions simples / bug uniques</a:t>
            </a:r>
          </a:p>
        </p:txBody>
      </p:sp>
      <p:sp>
        <p:nvSpPr>
          <p:cNvPr id="6" name="Rectangle 5">
            <a:extLst>
              <a:ext uri="{FF2B5EF4-FFF2-40B4-BE49-F238E27FC236}">
                <a16:creationId xmlns:a16="http://schemas.microsoft.com/office/drawing/2014/main" id="{B2B27E0B-145E-4CDF-A83E-007AAE7094AC}"/>
              </a:ext>
            </a:extLst>
          </p:cNvPr>
          <p:cNvSpPr/>
          <p:nvPr/>
        </p:nvSpPr>
        <p:spPr>
          <a:xfrm>
            <a:off x="6791400" y="10895478"/>
            <a:ext cx="13105456"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lumMod val="10000"/>
                    <a:lumOff val="90000"/>
                  </a:schemeClr>
                </a:solidFill>
                <a:hlinkClick r:id="rId2">
                  <a:extLst>
                    <a:ext uri="{A12FA001-AC4F-418D-AE19-62706E023703}">
                      <ahyp:hlinkClr xmlns:ahyp="http://schemas.microsoft.com/office/drawing/2018/hyperlinkcolor" val="tx"/>
                    </a:ext>
                  </a:extLst>
                </a:hlinkClick>
              </a:rPr>
              <a:t>Penses bêtes</a:t>
            </a:r>
          </a:p>
          <a:p>
            <a:pPr algn="ctr"/>
            <a:r>
              <a:rPr lang="fr-FR" dirty="0">
                <a:solidFill>
                  <a:schemeClr val="tx1">
                    <a:lumMod val="10000"/>
                    <a:lumOff val="90000"/>
                  </a:schemeClr>
                </a:solidFill>
                <a:hlinkClick r:id="rId2">
                  <a:extLst>
                    <a:ext uri="{A12FA001-AC4F-418D-AE19-62706E023703}">
                      <ahyp:hlinkClr xmlns:ahyp="http://schemas.microsoft.com/office/drawing/2018/hyperlinkcolor" val="tx"/>
                    </a:ext>
                  </a:extLst>
                </a:hlinkClick>
              </a:rPr>
              <a:t>https://guillaumebriday.fr/comment-jutilise-git-mes-astuces-et-bonnes-pratiques</a:t>
            </a:r>
            <a:endParaRPr lang="fr-FR" dirty="0">
              <a:solidFill>
                <a:schemeClr val="tx1">
                  <a:lumMod val="10000"/>
                  <a:lumOff val="90000"/>
                </a:schemeClr>
              </a:solidFill>
            </a:endParaRPr>
          </a:p>
          <a:p>
            <a:pPr algn="ctr"/>
            <a:r>
              <a:rPr lang="fr-FR" dirty="0">
                <a:solidFill>
                  <a:schemeClr val="tx1">
                    <a:lumMod val="10000"/>
                    <a:lumOff val="90000"/>
                  </a:schemeClr>
                </a:solidFill>
                <a:hlinkClick r:id="rId3">
                  <a:extLst>
                    <a:ext uri="{A12FA001-AC4F-418D-AE19-62706E023703}">
                      <ahyp:hlinkClr xmlns:ahyp="http://schemas.microsoft.com/office/drawing/2018/hyperlinkcolor" val="tx"/>
                    </a:ext>
                  </a:extLst>
                </a:hlinkClick>
              </a:rPr>
              <a:t>https://git-scm.com/docs</a:t>
            </a:r>
            <a:endParaRPr lang="fr-FR" dirty="0">
              <a:solidFill>
                <a:schemeClr val="tx1">
                  <a:lumMod val="10000"/>
                  <a:lumOff val="90000"/>
                </a:schemeClr>
              </a:solidFill>
            </a:endParaRPr>
          </a:p>
          <a:p>
            <a:pPr algn="ctr"/>
            <a:r>
              <a:rPr lang="fr-FR" dirty="0">
                <a:solidFill>
                  <a:schemeClr val="tx1">
                    <a:lumMod val="10000"/>
                    <a:lumOff val="90000"/>
                  </a:schemeClr>
                </a:solidFill>
                <a:hlinkClick r:id="rId4">
                  <a:extLst>
                    <a:ext uri="{A12FA001-AC4F-418D-AE19-62706E023703}">
                      <ahyp:hlinkClr xmlns:ahyp="http://schemas.microsoft.com/office/drawing/2018/hyperlinkcolor" val="tx"/>
                    </a:ext>
                  </a:extLst>
                </a:hlinkClick>
              </a:rPr>
              <a:t>https://ndpsoftware.com/git-cheatsheet.html#loc=workspace</a:t>
            </a:r>
            <a:r>
              <a:rPr lang="fr-FR" dirty="0">
                <a:solidFill>
                  <a:schemeClr val="tx1">
                    <a:lumMod val="10000"/>
                    <a:lumOff val="90000"/>
                  </a:schemeClr>
                </a:solidFill>
              </a:rPr>
              <a:t>;</a:t>
            </a:r>
          </a:p>
          <a:p>
            <a:pPr algn="ctr"/>
            <a:endParaRPr lang="fr-FR" dirty="0"/>
          </a:p>
        </p:txBody>
      </p:sp>
      <p:sp>
        <p:nvSpPr>
          <p:cNvPr id="7" name="Rectangle : coins arrondis 6">
            <a:extLst>
              <a:ext uri="{FF2B5EF4-FFF2-40B4-BE49-F238E27FC236}">
                <a16:creationId xmlns:a16="http://schemas.microsoft.com/office/drawing/2014/main" id="{9F54496D-53B7-4810-89F0-EE9EAE38CEBA}"/>
              </a:ext>
            </a:extLst>
          </p:cNvPr>
          <p:cNvSpPr/>
          <p:nvPr/>
        </p:nvSpPr>
        <p:spPr>
          <a:xfrm>
            <a:off x="5459252" y="4477133"/>
            <a:ext cx="5364596" cy="13647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Respecter les branches</a:t>
            </a:r>
          </a:p>
        </p:txBody>
      </p:sp>
      <p:sp>
        <p:nvSpPr>
          <p:cNvPr id="8" name="Rectangle : coins arrondis 7">
            <a:extLst>
              <a:ext uri="{FF2B5EF4-FFF2-40B4-BE49-F238E27FC236}">
                <a16:creationId xmlns:a16="http://schemas.microsoft.com/office/drawing/2014/main" id="{1CAF819B-93B4-41E0-8B8F-AED99D5CB4E0}"/>
              </a:ext>
            </a:extLst>
          </p:cNvPr>
          <p:cNvSpPr/>
          <p:nvPr/>
        </p:nvSpPr>
        <p:spPr>
          <a:xfrm>
            <a:off x="14568264" y="4477133"/>
            <a:ext cx="7560840" cy="1364714"/>
          </a:xfrm>
          <a:prstGeom prst="roundRect">
            <a:avLst/>
          </a:prstGeom>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DOCUMENTER SES COMMIT</a:t>
            </a:r>
          </a:p>
        </p:txBody>
      </p:sp>
      <p:cxnSp>
        <p:nvCxnSpPr>
          <p:cNvPr id="10" name="Connecteur droit 9">
            <a:extLst>
              <a:ext uri="{FF2B5EF4-FFF2-40B4-BE49-F238E27FC236}">
                <a16:creationId xmlns:a16="http://schemas.microsoft.com/office/drawing/2014/main" id="{4F510279-6AF6-4B7F-B5D4-0DD398B528A6}"/>
              </a:ext>
            </a:extLst>
          </p:cNvPr>
          <p:cNvCxnSpPr>
            <a:cxnSpLocks/>
            <a:stCxn id="4" idx="2"/>
            <a:endCxn id="13" idx="0"/>
          </p:cNvCxnSpPr>
          <p:nvPr/>
        </p:nvCxnSpPr>
        <p:spPr>
          <a:xfrm>
            <a:off x="4919192" y="3659655"/>
            <a:ext cx="0" cy="3774409"/>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Rectangle : coins arrondis 12">
            <a:extLst>
              <a:ext uri="{FF2B5EF4-FFF2-40B4-BE49-F238E27FC236}">
                <a16:creationId xmlns:a16="http://schemas.microsoft.com/office/drawing/2014/main" id="{ADA94194-8F66-4381-B3F7-00B4F9FC20A2}"/>
              </a:ext>
            </a:extLst>
          </p:cNvPr>
          <p:cNvSpPr/>
          <p:nvPr/>
        </p:nvSpPr>
        <p:spPr>
          <a:xfrm>
            <a:off x="1966864" y="7434064"/>
            <a:ext cx="5904656" cy="11486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Economiser l’espace, Transférer uniquement le nécessaire</a:t>
            </a:r>
          </a:p>
        </p:txBody>
      </p:sp>
      <p:cxnSp>
        <p:nvCxnSpPr>
          <p:cNvPr id="21" name="Connecteur droit 20">
            <a:extLst>
              <a:ext uri="{FF2B5EF4-FFF2-40B4-BE49-F238E27FC236}">
                <a16:creationId xmlns:a16="http://schemas.microsoft.com/office/drawing/2014/main" id="{BA677B99-DCBF-4343-8ED6-C9AEE97A43A6}"/>
              </a:ext>
            </a:extLst>
          </p:cNvPr>
          <p:cNvCxnSpPr>
            <a:cxnSpLocks/>
            <a:stCxn id="5" idx="2"/>
            <a:endCxn id="22" idx="0"/>
          </p:cNvCxnSpPr>
          <p:nvPr/>
        </p:nvCxnSpPr>
        <p:spPr>
          <a:xfrm>
            <a:off x="12984087" y="3659655"/>
            <a:ext cx="1" cy="3566968"/>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Rectangle : coins arrondis 21">
            <a:extLst>
              <a:ext uri="{FF2B5EF4-FFF2-40B4-BE49-F238E27FC236}">
                <a16:creationId xmlns:a16="http://schemas.microsoft.com/office/drawing/2014/main" id="{D4267A45-73EC-4FE3-BD45-649101F56225}"/>
              </a:ext>
            </a:extLst>
          </p:cNvPr>
          <p:cNvSpPr/>
          <p:nvPr/>
        </p:nvSpPr>
        <p:spPr>
          <a:xfrm>
            <a:off x="10571820" y="7226623"/>
            <a:ext cx="4824536" cy="114869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Avoir une bonne granularité de choix</a:t>
            </a:r>
          </a:p>
        </p:txBody>
      </p:sp>
      <p:cxnSp>
        <p:nvCxnSpPr>
          <p:cNvPr id="27" name="Connecteur droit 26">
            <a:extLst>
              <a:ext uri="{FF2B5EF4-FFF2-40B4-BE49-F238E27FC236}">
                <a16:creationId xmlns:a16="http://schemas.microsoft.com/office/drawing/2014/main" id="{2634D7FF-136F-4247-B68F-957807B9EB1A}"/>
              </a:ext>
            </a:extLst>
          </p:cNvPr>
          <p:cNvCxnSpPr>
            <a:cxnSpLocks/>
            <a:stCxn id="8" idx="2"/>
            <a:endCxn id="28" idx="0"/>
          </p:cNvCxnSpPr>
          <p:nvPr/>
        </p:nvCxnSpPr>
        <p:spPr>
          <a:xfrm>
            <a:off x="18348684" y="5841847"/>
            <a:ext cx="0" cy="2884744"/>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Rectangle : coins arrondis 27">
            <a:extLst>
              <a:ext uri="{FF2B5EF4-FFF2-40B4-BE49-F238E27FC236}">
                <a16:creationId xmlns:a16="http://schemas.microsoft.com/office/drawing/2014/main" id="{B36DDEAF-4D42-4D43-827A-D122AC1EAFB5}"/>
              </a:ext>
            </a:extLst>
          </p:cNvPr>
          <p:cNvSpPr/>
          <p:nvPr/>
        </p:nvSpPr>
        <p:spPr>
          <a:xfrm>
            <a:off x="15396356" y="8726591"/>
            <a:ext cx="5904656" cy="19478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Pour la CLARTE des explications:</a:t>
            </a:r>
          </a:p>
          <a:p>
            <a:pPr algn="ctr"/>
            <a:r>
              <a:rPr lang="fr-FR" dirty="0"/>
              <a:t>Le code/fichiers montre ce qui a changé, les messages de commit expliquent POURQUOI</a:t>
            </a:r>
          </a:p>
        </p:txBody>
      </p:sp>
    </p:spTree>
    <p:extLst>
      <p:ext uri="{BB962C8B-B14F-4D97-AF65-F5344CB8AC3E}">
        <p14:creationId xmlns:p14="http://schemas.microsoft.com/office/powerpoint/2010/main" val="1078955340"/>
      </p:ext>
    </p:extLst>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12E134-E4F7-4CB3-AE87-D43F90DAC16A}"/>
              </a:ext>
            </a:extLst>
          </p:cNvPr>
          <p:cNvSpPr>
            <a:spLocks noGrp="1"/>
          </p:cNvSpPr>
          <p:nvPr>
            <p:ph type="ctrTitle"/>
          </p:nvPr>
        </p:nvSpPr>
        <p:spPr/>
        <p:txBody>
          <a:bodyPr/>
          <a:lstStyle/>
          <a:p>
            <a:r>
              <a:rPr lang="fr-FR" dirty="0"/>
              <a:t>Debrief</a:t>
            </a:r>
          </a:p>
        </p:txBody>
      </p:sp>
      <p:sp>
        <p:nvSpPr>
          <p:cNvPr id="3" name="Sous-titre 2">
            <a:extLst>
              <a:ext uri="{FF2B5EF4-FFF2-40B4-BE49-F238E27FC236}">
                <a16:creationId xmlns:a16="http://schemas.microsoft.com/office/drawing/2014/main" id="{DF8564C6-B6CA-44DE-A1C5-FAF9CD03D062}"/>
              </a:ext>
            </a:extLst>
          </p:cNvPr>
          <p:cNvSpPr>
            <a:spLocks noGrp="1"/>
          </p:cNvSpPr>
          <p:nvPr>
            <p:ph type="subTitle" idx="1"/>
          </p:nvPr>
        </p:nvSpPr>
        <p:spPr/>
        <p:txBody>
          <a:bodyPr/>
          <a:lstStyle/>
          <a:p>
            <a:r>
              <a:rPr lang="fr-FR" dirty="0"/>
              <a:t>Beau jeu, merci</a:t>
            </a:r>
          </a:p>
        </p:txBody>
      </p:sp>
    </p:spTree>
    <p:extLst>
      <p:ext uri="{BB962C8B-B14F-4D97-AF65-F5344CB8AC3E}">
        <p14:creationId xmlns:p14="http://schemas.microsoft.com/office/powerpoint/2010/main" val="162561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a:extLst>
              <a:ext uri="{FF2B5EF4-FFF2-40B4-BE49-F238E27FC236}">
                <a16:creationId xmlns:a16="http://schemas.microsoft.com/office/drawing/2014/main" id="{FEE6EC82-A5FA-7848-ABEF-9B3C83A69997}"/>
              </a:ext>
            </a:extLst>
          </p:cNvPr>
          <p:cNvSpPr txBox="1"/>
          <p:nvPr/>
        </p:nvSpPr>
        <p:spPr>
          <a:xfrm>
            <a:off x="10363200" y="5029200"/>
            <a:ext cx="3657600" cy="923330"/>
          </a:xfrm>
          <a:prstGeom prst="rect">
            <a:avLst/>
          </a:prstGeom>
          <a:noFill/>
        </p:spPr>
        <p:txBody>
          <a:bodyPr wrap="square" rtlCol="0">
            <a:spAutoFit/>
          </a:bodyPr>
          <a:lstStyle/>
          <a:p>
            <a:pPr algn="l"/>
            <a:endParaRPr lang="fr-FR" sz="5400"/>
          </a:p>
        </p:txBody>
      </p:sp>
      <p:sp>
        <p:nvSpPr>
          <p:cNvPr id="29" name="ZoneTexte 28">
            <a:extLst>
              <a:ext uri="{FF2B5EF4-FFF2-40B4-BE49-F238E27FC236}">
                <a16:creationId xmlns:a16="http://schemas.microsoft.com/office/drawing/2014/main" id="{40339D25-FA06-7546-94F7-8D5D68025050}"/>
              </a:ext>
            </a:extLst>
          </p:cNvPr>
          <p:cNvSpPr txBox="1"/>
          <p:nvPr/>
        </p:nvSpPr>
        <p:spPr>
          <a:xfrm>
            <a:off x="10363200" y="5029200"/>
            <a:ext cx="3657600" cy="923330"/>
          </a:xfrm>
          <a:prstGeom prst="rect">
            <a:avLst/>
          </a:prstGeom>
          <a:noFill/>
        </p:spPr>
        <p:txBody>
          <a:bodyPr wrap="square" rtlCol="0">
            <a:spAutoFit/>
          </a:bodyPr>
          <a:lstStyle/>
          <a:p>
            <a:pPr algn="l"/>
            <a:endParaRPr lang="fr-FR" sz="5400"/>
          </a:p>
        </p:txBody>
      </p:sp>
      <p:sp>
        <p:nvSpPr>
          <p:cNvPr id="35" name="ZoneTexte 34">
            <a:extLst>
              <a:ext uri="{FF2B5EF4-FFF2-40B4-BE49-F238E27FC236}">
                <a16:creationId xmlns:a16="http://schemas.microsoft.com/office/drawing/2014/main" id="{96E81A72-D858-F940-8804-7A590B0675B0}"/>
              </a:ext>
            </a:extLst>
          </p:cNvPr>
          <p:cNvSpPr txBox="1"/>
          <p:nvPr/>
        </p:nvSpPr>
        <p:spPr>
          <a:xfrm>
            <a:off x="10363200" y="5029200"/>
            <a:ext cx="3657600" cy="923330"/>
          </a:xfrm>
          <a:prstGeom prst="rect">
            <a:avLst/>
          </a:prstGeom>
          <a:noFill/>
        </p:spPr>
        <p:txBody>
          <a:bodyPr wrap="square" rtlCol="0">
            <a:spAutoFit/>
          </a:bodyPr>
          <a:lstStyle/>
          <a:p>
            <a:pPr algn="l"/>
            <a:endParaRPr lang="fr-FR" sz="5400"/>
          </a:p>
        </p:txBody>
      </p:sp>
      <p:sp>
        <p:nvSpPr>
          <p:cNvPr id="6" name="Titre 5">
            <a:extLst>
              <a:ext uri="{FF2B5EF4-FFF2-40B4-BE49-F238E27FC236}">
                <a16:creationId xmlns:a16="http://schemas.microsoft.com/office/drawing/2014/main" id="{87D1299E-23C1-4983-A8E1-6B37910DB10C}"/>
              </a:ext>
            </a:extLst>
          </p:cNvPr>
          <p:cNvSpPr>
            <a:spLocks noGrp="1"/>
          </p:cNvSpPr>
          <p:nvPr>
            <p:ph type="title"/>
          </p:nvPr>
        </p:nvSpPr>
        <p:spPr/>
        <p:txBody>
          <a:bodyPr/>
          <a:lstStyle/>
          <a:p>
            <a:r>
              <a:rPr lang="fr-FR" dirty="0"/>
              <a:t>Processus BE</a:t>
            </a:r>
          </a:p>
        </p:txBody>
      </p:sp>
      <p:sp>
        <p:nvSpPr>
          <p:cNvPr id="19" name="ZoneTexte 18">
            <a:extLst>
              <a:ext uri="{FF2B5EF4-FFF2-40B4-BE49-F238E27FC236}">
                <a16:creationId xmlns:a16="http://schemas.microsoft.com/office/drawing/2014/main" id="{3848E0A8-6D17-46C3-AA88-5983DFD2E2E5}"/>
              </a:ext>
            </a:extLst>
          </p:cNvPr>
          <p:cNvSpPr txBox="1"/>
          <p:nvPr/>
        </p:nvSpPr>
        <p:spPr>
          <a:xfrm>
            <a:off x="11137360" y="2161072"/>
            <a:ext cx="1972790" cy="523220"/>
          </a:xfrm>
          <a:prstGeom prst="rect">
            <a:avLst/>
          </a:prstGeom>
          <a:noFill/>
        </p:spPr>
        <p:txBody>
          <a:bodyPr wrap="square" rtlCol="0">
            <a:spAutoFit/>
          </a:bodyPr>
          <a:lstStyle/>
          <a:p>
            <a:pPr algn="ctr"/>
            <a:r>
              <a:rPr lang="fr-FR" sz="2800" dirty="0" err="1"/>
              <a:t>Feature</a:t>
            </a:r>
            <a:r>
              <a:rPr lang="fr-FR" sz="2800" dirty="0"/>
              <a:t> </a:t>
            </a:r>
          </a:p>
        </p:txBody>
      </p:sp>
      <p:sp>
        <p:nvSpPr>
          <p:cNvPr id="20" name="ZoneTexte 19">
            <a:extLst>
              <a:ext uri="{FF2B5EF4-FFF2-40B4-BE49-F238E27FC236}">
                <a16:creationId xmlns:a16="http://schemas.microsoft.com/office/drawing/2014/main" id="{C12A3804-2A3D-4BAD-95AF-0566C4129FCB}"/>
              </a:ext>
            </a:extLst>
          </p:cNvPr>
          <p:cNvSpPr txBox="1"/>
          <p:nvPr/>
        </p:nvSpPr>
        <p:spPr>
          <a:xfrm>
            <a:off x="15080836" y="2001899"/>
            <a:ext cx="1972790" cy="523220"/>
          </a:xfrm>
          <a:prstGeom prst="rect">
            <a:avLst/>
          </a:prstGeom>
          <a:noFill/>
        </p:spPr>
        <p:txBody>
          <a:bodyPr wrap="square" rtlCol="0">
            <a:spAutoFit/>
          </a:bodyPr>
          <a:lstStyle/>
          <a:p>
            <a:pPr algn="l"/>
            <a:r>
              <a:rPr lang="fr-FR" sz="2800"/>
              <a:t>Master</a:t>
            </a:r>
          </a:p>
        </p:txBody>
      </p:sp>
      <p:sp>
        <p:nvSpPr>
          <p:cNvPr id="21" name="ZoneTexte 20">
            <a:extLst>
              <a:ext uri="{FF2B5EF4-FFF2-40B4-BE49-F238E27FC236}">
                <a16:creationId xmlns:a16="http://schemas.microsoft.com/office/drawing/2014/main" id="{C05ACD40-381D-411D-A88A-2327AB0A5D6C}"/>
              </a:ext>
            </a:extLst>
          </p:cNvPr>
          <p:cNvSpPr txBox="1"/>
          <p:nvPr/>
        </p:nvSpPr>
        <p:spPr>
          <a:xfrm>
            <a:off x="19192306" y="2001899"/>
            <a:ext cx="1972790" cy="523220"/>
          </a:xfrm>
          <a:prstGeom prst="rect">
            <a:avLst/>
          </a:prstGeom>
          <a:noFill/>
        </p:spPr>
        <p:txBody>
          <a:bodyPr wrap="square" rtlCol="0">
            <a:spAutoFit/>
          </a:bodyPr>
          <a:lstStyle/>
          <a:p>
            <a:pPr algn="l"/>
            <a:r>
              <a:rPr lang="fr-FR" sz="2800"/>
              <a:t>Release</a:t>
            </a:r>
          </a:p>
        </p:txBody>
      </p:sp>
      <p:sp>
        <p:nvSpPr>
          <p:cNvPr id="25" name="ZoneTexte 24">
            <a:extLst>
              <a:ext uri="{FF2B5EF4-FFF2-40B4-BE49-F238E27FC236}">
                <a16:creationId xmlns:a16="http://schemas.microsoft.com/office/drawing/2014/main" id="{CC694571-53AD-4DF4-AC37-CC88481B09E3}"/>
              </a:ext>
            </a:extLst>
          </p:cNvPr>
          <p:cNvSpPr txBox="1"/>
          <p:nvPr/>
        </p:nvSpPr>
        <p:spPr>
          <a:xfrm>
            <a:off x="11673788" y="8857422"/>
            <a:ext cx="1972790" cy="954107"/>
          </a:xfrm>
          <a:prstGeom prst="rect">
            <a:avLst/>
          </a:prstGeom>
          <a:noFill/>
        </p:spPr>
        <p:txBody>
          <a:bodyPr wrap="square" rtlCol="0">
            <a:spAutoFit/>
          </a:bodyPr>
          <a:lstStyle/>
          <a:p>
            <a:pPr algn="l"/>
            <a:r>
              <a:rPr lang="fr-FR" sz="2800"/>
              <a:t>Ajout bouton</a:t>
            </a:r>
          </a:p>
        </p:txBody>
      </p:sp>
      <p:sp>
        <p:nvSpPr>
          <p:cNvPr id="30" name="ZoneTexte 29">
            <a:extLst>
              <a:ext uri="{FF2B5EF4-FFF2-40B4-BE49-F238E27FC236}">
                <a16:creationId xmlns:a16="http://schemas.microsoft.com/office/drawing/2014/main" id="{3AA62789-2715-4A30-AA57-CEF37DAB2D03}"/>
              </a:ext>
            </a:extLst>
          </p:cNvPr>
          <p:cNvSpPr txBox="1"/>
          <p:nvPr/>
        </p:nvSpPr>
        <p:spPr>
          <a:xfrm>
            <a:off x="17509505" y="7938120"/>
            <a:ext cx="3929546" cy="1384995"/>
          </a:xfrm>
          <a:prstGeom prst="rect">
            <a:avLst/>
          </a:prstGeom>
          <a:noFill/>
          <a:ln>
            <a:solidFill>
              <a:schemeClr val="accent1"/>
            </a:solidFill>
          </a:ln>
        </p:spPr>
        <p:txBody>
          <a:bodyPr wrap="square" rtlCol="0">
            <a:spAutoFit/>
          </a:bodyPr>
          <a:lstStyle/>
          <a:p>
            <a:pPr algn="l"/>
            <a:r>
              <a:rPr lang="fr-FR" sz="2800" dirty="0">
                <a:solidFill>
                  <a:srgbClr val="C00000"/>
                </a:solidFill>
              </a:rPr>
              <a:t>Requête merge :</a:t>
            </a:r>
          </a:p>
          <a:p>
            <a:pPr algn="l"/>
            <a:r>
              <a:rPr lang="fr-FR" sz="2800" dirty="0">
                <a:solidFill>
                  <a:srgbClr val="C00000"/>
                </a:solidFill>
              </a:rPr>
              <a:t>si test ok</a:t>
            </a:r>
          </a:p>
          <a:p>
            <a:pPr algn="l"/>
            <a:r>
              <a:rPr lang="fr-FR" sz="2800" dirty="0">
                <a:solidFill>
                  <a:srgbClr val="C00000"/>
                </a:solidFill>
              </a:rPr>
              <a:t>+ Fermeture de ticket </a:t>
            </a:r>
          </a:p>
        </p:txBody>
      </p:sp>
      <p:sp>
        <p:nvSpPr>
          <p:cNvPr id="36" name="ZoneTexte 35">
            <a:extLst>
              <a:ext uri="{FF2B5EF4-FFF2-40B4-BE49-F238E27FC236}">
                <a16:creationId xmlns:a16="http://schemas.microsoft.com/office/drawing/2014/main" id="{3D8081C2-B616-4711-B60E-9A571EE2B1A1}"/>
              </a:ext>
            </a:extLst>
          </p:cNvPr>
          <p:cNvSpPr txBox="1"/>
          <p:nvPr/>
        </p:nvSpPr>
        <p:spPr>
          <a:xfrm>
            <a:off x="11137360" y="3709078"/>
            <a:ext cx="1972790" cy="954107"/>
          </a:xfrm>
          <a:prstGeom prst="rect">
            <a:avLst/>
          </a:prstGeom>
          <a:noFill/>
        </p:spPr>
        <p:txBody>
          <a:bodyPr wrap="square" rtlCol="0">
            <a:spAutoFit/>
          </a:bodyPr>
          <a:lstStyle/>
          <a:p>
            <a:pPr algn="ctr"/>
            <a:r>
              <a:rPr lang="fr-FR" sz="2800" dirty="0"/>
              <a:t>Changer couleur </a:t>
            </a:r>
          </a:p>
        </p:txBody>
      </p:sp>
      <p:sp>
        <p:nvSpPr>
          <p:cNvPr id="39" name="Organigramme : Bande perforée 38">
            <a:extLst>
              <a:ext uri="{FF2B5EF4-FFF2-40B4-BE49-F238E27FC236}">
                <a16:creationId xmlns:a16="http://schemas.microsoft.com/office/drawing/2014/main" id="{05F39E1A-405C-40D2-81C6-D54D256D8875}"/>
              </a:ext>
            </a:extLst>
          </p:cNvPr>
          <p:cNvSpPr/>
          <p:nvPr/>
        </p:nvSpPr>
        <p:spPr>
          <a:xfrm>
            <a:off x="17710582" y="5931288"/>
            <a:ext cx="2963448" cy="787792"/>
          </a:xfrm>
          <a:prstGeom prst="flowChartPunchedTap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Tag version</a:t>
            </a:r>
          </a:p>
        </p:txBody>
      </p:sp>
      <p:sp>
        <p:nvSpPr>
          <p:cNvPr id="41" name="ZoneTexte 40">
            <a:extLst>
              <a:ext uri="{FF2B5EF4-FFF2-40B4-BE49-F238E27FC236}">
                <a16:creationId xmlns:a16="http://schemas.microsoft.com/office/drawing/2014/main" id="{4DAB5A3B-B438-4B86-A541-8DF5EE6658BA}"/>
              </a:ext>
            </a:extLst>
          </p:cNvPr>
          <p:cNvSpPr txBox="1"/>
          <p:nvPr/>
        </p:nvSpPr>
        <p:spPr>
          <a:xfrm>
            <a:off x="20278010" y="2836218"/>
            <a:ext cx="3367541" cy="1815882"/>
          </a:xfrm>
          <a:prstGeom prst="rect">
            <a:avLst/>
          </a:prstGeom>
          <a:noFill/>
          <a:ln>
            <a:noFill/>
          </a:ln>
        </p:spPr>
        <p:txBody>
          <a:bodyPr wrap="square" rtlCol="0">
            <a:spAutoFit/>
          </a:bodyPr>
          <a:lstStyle/>
          <a:p>
            <a:pPr algn="l"/>
            <a:r>
              <a:rPr lang="fr-FR" sz="2800" dirty="0">
                <a:solidFill>
                  <a:srgbClr val="C00000"/>
                </a:solidFill>
              </a:rPr>
              <a:t>Rapport de test unitaires, test de qualité du code, % de code couvert</a:t>
            </a:r>
          </a:p>
        </p:txBody>
      </p:sp>
      <p:grpSp>
        <p:nvGrpSpPr>
          <p:cNvPr id="9" name="Groupe 8">
            <a:extLst>
              <a:ext uri="{FF2B5EF4-FFF2-40B4-BE49-F238E27FC236}">
                <a16:creationId xmlns:a16="http://schemas.microsoft.com/office/drawing/2014/main" id="{DB5616A9-93B9-4248-B0BE-D2CD2C68F6E0}"/>
              </a:ext>
            </a:extLst>
          </p:cNvPr>
          <p:cNvGrpSpPr/>
          <p:nvPr/>
        </p:nvGrpSpPr>
        <p:grpSpPr>
          <a:xfrm>
            <a:off x="-676739" y="3746664"/>
            <a:ext cx="11833840" cy="7089841"/>
            <a:chOff x="-676739" y="3746664"/>
            <a:chExt cx="11833840" cy="7089841"/>
          </a:xfrm>
        </p:grpSpPr>
        <p:graphicFrame>
          <p:nvGraphicFramePr>
            <p:cNvPr id="5" name="Diagramme 4">
              <a:extLst>
                <a:ext uri="{FF2B5EF4-FFF2-40B4-BE49-F238E27FC236}">
                  <a16:creationId xmlns:a16="http://schemas.microsoft.com/office/drawing/2014/main" id="{51098745-7810-4E81-A9AC-E681A25E3769}"/>
                </a:ext>
              </a:extLst>
            </p:cNvPr>
            <p:cNvGraphicFramePr/>
            <p:nvPr>
              <p:extLst>
                <p:ext uri="{D42A27DB-BD31-4B8C-83A1-F6EECF244321}">
                  <p14:modId xmlns:p14="http://schemas.microsoft.com/office/powerpoint/2010/main" val="1885340882"/>
                </p:ext>
              </p:extLst>
            </p:nvPr>
          </p:nvGraphicFramePr>
          <p:xfrm>
            <a:off x="-676739" y="3746664"/>
            <a:ext cx="11833840" cy="7089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haut 6">
              <a:extLst>
                <a:ext uri="{FF2B5EF4-FFF2-40B4-BE49-F238E27FC236}">
                  <a16:creationId xmlns:a16="http://schemas.microsoft.com/office/drawing/2014/main" id="{DF21739C-DC57-4DA7-BC12-15AF57CFBB35}"/>
                </a:ext>
              </a:extLst>
            </p:cNvPr>
            <p:cNvSpPr/>
            <p:nvPr/>
          </p:nvSpPr>
          <p:spPr>
            <a:xfrm>
              <a:off x="5060161" y="5645463"/>
              <a:ext cx="360040" cy="9233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 name="Connecteur droit 2">
            <a:extLst>
              <a:ext uri="{FF2B5EF4-FFF2-40B4-BE49-F238E27FC236}">
                <a16:creationId xmlns:a16="http://schemas.microsoft.com/office/drawing/2014/main" id="{56D907BB-7C07-430A-9BB8-CEC824E071CD}"/>
              </a:ext>
            </a:extLst>
          </p:cNvPr>
          <p:cNvCxnSpPr>
            <a:cxnSpLocks/>
            <a:stCxn id="19" idx="2"/>
            <a:endCxn id="36" idx="0"/>
          </p:cNvCxnSpPr>
          <p:nvPr/>
        </p:nvCxnSpPr>
        <p:spPr>
          <a:xfrm>
            <a:off x="12123755" y="2684292"/>
            <a:ext cx="0" cy="1024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 en arc 14">
            <a:extLst>
              <a:ext uri="{FF2B5EF4-FFF2-40B4-BE49-F238E27FC236}">
                <a16:creationId xmlns:a16="http://schemas.microsoft.com/office/drawing/2014/main" id="{8C87E2C6-1EE3-4D0F-9480-7765C3AA7354}"/>
              </a:ext>
            </a:extLst>
          </p:cNvPr>
          <p:cNvCxnSpPr>
            <a:cxnSpLocks/>
            <a:stCxn id="36" idx="2"/>
          </p:cNvCxnSpPr>
          <p:nvPr/>
        </p:nvCxnSpPr>
        <p:spPr>
          <a:xfrm rot="16200000" flipH="1">
            <a:off x="13214274" y="3572665"/>
            <a:ext cx="1771554" cy="3952593"/>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F3B30987-907D-4151-AD95-B488360D44AC}"/>
              </a:ext>
            </a:extLst>
          </p:cNvPr>
          <p:cNvCxnSpPr>
            <a:cxnSpLocks/>
            <a:stCxn id="20" idx="2"/>
          </p:cNvCxnSpPr>
          <p:nvPr/>
        </p:nvCxnSpPr>
        <p:spPr>
          <a:xfrm>
            <a:off x="16067231" y="2525119"/>
            <a:ext cx="9117" cy="9124988"/>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Connecteur : en arc 30">
            <a:extLst>
              <a:ext uri="{FF2B5EF4-FFF2-40B4-BE49-F238E27FC236}">
                <a16:creationId xmlns:a16="http://schemas.microsoft.com/office/drawing/2014/main" id="{40DCE115-D380-4B3A-B24E-881C4E1A25FB}"/>
              </a:ext>
            </a:extLst>
          </p:cNvPr>
          <p:cNvCxnSpPr>
            <a:endCxn id="25" idx="2"/>
          </p:cNvCxnSpPr>
          <p:nvPr/>
        </p:nvCxnSpPr>
        <p:spPr>
          <a:xfrm rot="10800000">
            <a:off x="12660184" y="9811530"/>
            <a:ext cx="3416165" cy="1352587"/>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43" name="Connecteur : en arc 42">
            <a:extLst>
              <a:ext uri="{FF2B5EF4-FFF2-40B4-BE49-F238E27FC236}">
                <a16:creationId xmlns:a16="http://schemas.microsoft.com/office/drawing/2014/main" id="{FD39AF13-FEDC-4346-9E31-6EDC2C28A50D}"/>
              </a:ext>
            </a:extLst>
          </p:cNvPr>
          <p:cNvCxnSpPr>
            <a:endCxn id="25" idx="0"/>
          </p:cNvCxnSpPr>
          <p:nvPr/>
        </p:nvCxnSpPr>
        <p:spPr>
          <a:xfrm rot="10800000" flipV="1">
            <a:off x="12660183" y="7185610"/>
            <a:ext cx="3407048" cy="1671811"/>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45" name="Connecteur : en arc 44">
            <a:extLst>
              <a:ext uri="{FF2B5EF4-FFF2-40B4-BE49-F238E27FC236}">
                <a16:creationId xmlns:a16="http://schemas.microsoft.com/office/drawing/2014/main" id="{BE258EB9-3CD7-45C4-AC22-1E67A65989C9}"/>
              </a:ext>
            </a:extLst>
          </p:cNvPr>
          <p:cNvCxnSpPr>
            <a:endCxn id="21" idx="2"/>
          </p:cNvCxnSpPr>
          <p:nvPr/>
        </p:nvCxnSpPr>
        <p:spPr>
          <a:xfrm rot="5400000" flipH="1" flipV="1">
            <a:off x="16008744" y="2583606"/>
            <a:ext cx="4228444" cy="411147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027AFE05-2CB6-4295-A307-45D249649A99}"/>
              </a:ext>
            </a:extLst>
          </p:cNvPr>
          <p:cNvCxnSpPr>
            <a:cxnSpLocks/>
            <a:stCxn id="39" idx="1"/>
          </p:cNvCxnSpPr>
          <p:nvPr/>
        </p:nvCxnSpPr>
        <p:spPr>
          <a:xfrm flipH="1">
            <a:off x="16076348" y="6325184"/>
            <a:ext cx="1634234" cy="1095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AABD3AF0-FB78-4011-9E42-0CD4FAD42C3A}"/>
              </a:ext>
            </a:extLst>
          </p:cNvPr>
          <p:cNvCxnSpPr>
            <a:cxnSpLocks/>
            <a:stCxn id="30" idx="1"/>
          </p:cNvCxnSpPr>
          <p:nvPr/>
        </p:nvCxnSpPr>
        <p:spPr>
          <a:xfrm flipH="1" flipV="1">
            <a:off x="16076348" y="7185610"/>
            <a:ext cx="1433157" cy="1445008"/>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26" name="ZoneTexte 25">
            <a:extLst>
              <a:ext uri="{FF2B5EF4-FFF2-40B4-BE49-F238E27FC236}">
                <a16:creationId xmlns:a16="http://schemas.microsoft.com/office/drawing/2014/main" id="{37CAA48F-E2F2-4199-81CE-585E4DF2E0D3}"/>
              </a:ext>
            </a:extLst>
          </p:cNvPr>
          <p:cNvSpPr txBox="1"/>
          <p:nvPr/>
        </p:nvSpPr>
        <p:spPr>
          <a:xfrm>
            <a:off x="392909" y="11307898"/>
            <a:ext cx="12527280" cy="507831"/>
          </a:xfrm>
          <a:prstGeom prst="rect">
            <a:avLst/>
          </a:prstGeom>
          <a:noFill/>
        </p:spPr>
        <p:txBody>
          <a:bodyPr wrap="square">
            <a:spAutoFit/>
          </a:bodyPr>
          <a:lstStyle/>
          <a:p>
            <a:r>
              <a:rPr lang="en-US" dirty="0">
                <a:hlinkClick r:id="rId7"/>
              </a:rPr>
              <a:t>Process issues with smart commits | Jira Software Cloud | Atlassian Support</a:t>
            </a:r>
            <a:endParaRPr lang="fr-FR" dirty="0"/>
          </a:p>
        </p:txBody>
      </p:sp>
    </p:spTree>
    <p:extLst>
      <p:ext uri="{BB962C8B-B14F-4D97-AF65-F5344CB8AC3E}">
        <p14:creationId xmlns:p14="http://schemas.microsoft.com/office/powerpoint/2010/main" val="1167325868"/>
      </p:ext>
    </p:extLst>
  </p:cSld>
  <p:clrMapOvr>
    <a:masterClrMapping/>
  </p:clrMapOvr>
  <p:transition>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1066800"/>
            <a:ext cx="9182100" cy="715581"/>
          </a:xfrm>
        </p:spPr>
        <p:txBody>
          <a:bodyPr/>
          <a:lstStyle/>
          <a:p>
            <a:r>
              <a:rPr lang="en-US" dirty="0" err="1">
                <a:solidFill>
                  <a:schemeClr val="accent3"/>
                </a:solidFill>
              </a:rPr>
              <a:t>S</a:t>
            </a:r>
            <a:r>
              <a:rPr lang="en-US" dirty="0" err="1">
                <a:solidFill>
                  <a:schemeClr val="accent2"/>
                </a:solidFill>
              </a:rPr>
              <a:t>ommaire</a:t>
            </a:r>
            <a:endParaRPr lang="uk-UA" dirty="0">
              <a:solidFill>
                <a:schemeClr val="accent2"/>
              </a:solidFill>
            </a:endParaRPr>
          </a:p>
        </p:txBody>
      </p:sp>
      <p:sp>
        <p:nvSpPr>
          <p:cNvPr id="3" name="Slide Number Placeholder 2"/>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2</a:t>
            </a:fld>
            <a:endParaRPr/>
          </a:p>
        </p:txBody>
      </p:sp>
      <p:sp>
        <p:nvSpPr>
          <p:cNvPr id="20" name="AutoShape 2"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a:extLst>
              <a:ext uri="{FF2B5EF4-FFF2-40B4-BE49-F238E27FC236}">
                <a16:creationId xmlns:a16="http://schemas.microsoft.com/office/drawing/2014/main" id="{F822A762-61DD-4FDB-B471-FC4EB08474B7}"/>
              </a:ext>
            </a:extLst>
          </p:cNvPr>
          <p:cNvSpPr>
            <a:spLocks noChangeAspect="1" noChangeArrowheads="1"/>
          </p:cNvSpPr>
          <p:nvPr/>
        </p:nvSpPr>
        <p:spPr bwMode="auto">
          <a:xfrm>
            <a:off x="3117850" y="-206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Rectangle 6">
            <a:extLst>
              <a:ext uri="{FF2B5EF4-FFF2-40B4-BE49-F238E27FC236}">
                <a16:creationId xmlns:a16="http://schemas.microsoft.com/office/drawing/2014/main" id="{8FCFD9DC-F7A1-4902-A3C6-D8D3A0CE4190}"/>
              </a:ext>
            </a:extLst>
          </p:cNvPr>
          <p:cNvSpPr>
            <a:spLocks noChangeArrowheads="1"/>
          </p:cNvSpPr>
          <p:nvPr/>
        </p:nvSpPr>
        <p:spPr bwMode="auto">
          <a:xfrm>
            <a:off x="3200401" y="39542"/>
            <a:ext cx="65" cy="22571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25392" numCol="1" anchor="ctr" anchorCtr="0" compatLnSpc="1">
            <a:prstTxWarp prst="textNoShape">
              <a:avLst/>
            </a:prstTxWarp>
            <a:spAutoFit/>
          </a:bodyPr>
          <a:lstStyle/>
          <a:p>
            <a:pPr defTabSz="914400" eaLnBrk="0" fontAlgn="base" hangingPunct="0">
              <a:spcBef>
                <a:spcPct val="0"/>
              </a:spcBef>
              <a:spcAft>
                <a:spcPct val="0"/>
              </a:spcAft>
            </a:pPr>
            <a:endParaRPr lang="fr-FR" altLang="fr-FR" sz="1800" dirty="0">
              <a:latin typeface="Arial" panose="020B0604020202020204" pitchFamily="34" charset="0"/>
            </a:endParaRPr>
          </a:p>
        </p:txBody>
      </p:sp>
      <p:sp>
        <p:nvSpPr>
          <p:cNvPr id="23" name="AutoShape 5" descr="data:image/svg+xml;base64,PHN2ZyB4bWxucz0iaHR0cDovL3d3dy53My5vcmcvMjAwMC9zdmciIHhtbG5zOnhsaW5rPSJodHRwOi8vd3d3LnczLm9yZy8xOTk5L3hsaW5rIiB3aWR0aD0iMzIiIGhlaWdodD0iMzIiIHZpZXdCb3g9IjAgMCAzMiAzMiI+CiAgPGRlZnM+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CiAgICA8cGF0aCBzdHJva2U9IiM0Mjg1RjQiIHN0cm9rZS1saW5lY2FwPSJzcXVhcmUiIGQ9Ik0yNSwxMyBDMjMsMTUuMzMzMzMzMyAyMCwxNi41IDE2LDE2LjUgQzEyLDE2LjUgOSwxNS4zMzMzMzMzIDcsMTMgTDEzLDEwLjUgTDE5LDEwLjUgTDI1LDEzIFoiIG1hc2s9InVybCgjc21hbGwtdmlzZW1lLXYzLWIpIi8+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Cjwvc3ZnPgo=">
            <a:extLst>
              <a:ext uri="{FF2B5EF4-FFF2-40B4-BE49-F238E27FC236}">
                <a16:creationId xmlns:a16="http://schemas.microsoft.com/office/drawing/2014/main" id="{C9B45DE5-BD1D-428B-9D94-D8C8E5677CCC}"/>
              </a:ext>
            </a:extLst>
          </p:cNvPr>
          <p:cNvSpPr>
            <a:spLocks noChangeAspect="1" noChangeArrowheads="1"/>
          </p:cNvSpPr>
          <p:nvPr/>
        </p:nvSpPr>
        <p:spPr bwMode="auto">
          <a:xfrm>
            <a:off x="3270250" y="-53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ZoneTexte 1">
            <a:extLst>
              <a:ext uri="{FF2B5EF4-FFF2-40B4-BE49-F238E27FC236}">
                <a16:creationId xmlns:a16="http://schemas.microsoft.com/office/drawing/2014/main" id="{BC200D7B-3D62-484A-AD93-BF9DCD00DA2A}"/>
              </a:ext>
            </a:extLst>
          </p:cNvPr>
          <p:cNvSpPr txBox="1"/>
          <p:nvPr/>
        </p:nvSpPr>
        <p:spPr>
          <a:xfrm>
            <a:off x="9147624" y="4919008"/>
            <a:ext cx="7917552" cy="4042132"/>
          </a:xfrm>
          <a:prstGeom prst="rect">
            <a:avLst/>
          </a:prstGeom>
          <a:noFill/>
        </p:spPr>
        <p:txBody>
          <a:bodyPr wrap="square" rtlCol="0">
            <a:spAutoFit/>
          </a:bodyPr>
          <a:lstStyle/>
          <a:p>
            <a:pPr marL="514350" indent="-514350">
              <a:lnSpc>
                <a:spcPct val="150000"/>
              </a:lnSpc>
              <a:buFont typeface="Arial" panose="020B0604020202020204" pitchFamily="34" charset="0"/>
              <a:buChar char="•"/>
            </a:pPr>
            <a:r>
              <a:rPr lang="fr-FR" sz="4400" dirty="0"/>
              <a:t>Le terrain</a:t>
            </a:r>
          </a:p>
          <a:p>
            <a:pPr marL="514350" indent="-514350">
              <a:lnSpc>
                <a:spcPct val="150000"/>
              </a:lnSpc>
              <a:buFont typeface="Arial" panose="020B0604020202020204" pitchFamily="34" charset="0"/>
              <a:buChar char="•"/>
            </a:pPr>
            <a:r>
              <a:rPr lang="fr-FR" sz="4400" dirty="0"/>
              <a:t>Les joueurs</a:t>
            </a:r>
          </a:p>
          <a:p>
            <a:pPr marL="514350" indent="-514350">
              <a:lnSpc>
                <a:spcPct val="150000"/>
              </a:lnSpc>
              <a:buFont typeface="Arial" panose="020B0604020202020204" pitchFamily="34" charset="0"/>
              <a:buChar char="•"/>
            </a:pPr>
            <a:r>
              <a:rPr lang="fr-FR" sz="4400" dirty="0"/>
              <a:t>Le match</a:t>
            </a:r>
          </a:p>
          <a:p>
            <a:pPr marL="514350" indent="-514350">
              <a:lnSpc>
                <a:spcPct val="150000"/>
              </a:lnSpc>
              <a:buFont typeface="Arial" panose="020B0604020202020204" pitchFamily="34" charset="0"/>
              <a:buChar char="•"/>
            </a:pPr>
            <a:r>
              <a:rPr lang="fr-FR" sz="4400" dirty="0"/>
              <a:t>Le debrief</a:t>
            </a:r>
          </a:p>
        </p:txBody>
      </p:sp>
    </p:spTree>
    <p:extLst>
      <p:ext uri="{BB962C8B-B14F-4D97-AF65-F5344CB8AC3E}">
        <p14:creationId xmlns:p14="http://schemas.microsoft.com/office/powerpoint/2010/main" val="762581807"/>
      </p:ext>
    </p:extLst>
  </p:cSld>
  <p:clrMapOvr>
    <a:masterClrMapping/>
  </p:clrMapOvr>
  <p:transition>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68AF6E-8E93-4F25-8962-C305D10CF84A}"/>
              </a:ext>
            </a:extLst>
          </p:cNvPr>
          <p:cNvSpPr>
            <a:spLocks noGrp="1"/>
          </p:cNvSpPr>
          <p:nvPr>
            <p:ph type="title"/>
          </p:nvPr>
        </p:nvSpPr>
        <p:spPr/>
        <p:txBody>
          <a:bodyPr/>
          <a:lstStyle/>
          <a:p>
            <a:r>
              <a:rPr lang="fr-FR" dirty="0"/>
              <a:t>Echauffement</a:t>
            </a:r>
          </a:p>
        </p:txBody>
      </p:sp>
      <p:sp>
        <p:nvSpPr>
          <p:cNvPr id="3" name="Espace réservé du numéro de diapositive 2">
            <a:extLst>
              <a:ext uri="{FF2B5EF4-FFF2-40B4-BE49-F238E27FC236}">
                <a16:creationId xmlns:a16="http://schemas.microsoft.com/office/drawing/2014/main" id="{6AA16160-E63C-4F52-A9BE-42B46EBD9753}"/>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3</a:t>
            </a:fld>
            <a:endParaRPr/>
          </a:p>
        </p:txBody>
      </p:sp>
      <p:pic>
        <p:nvPicPr>
          <p:cNvPr id="6" name="Image 5">
            <a:extLst>
              <a:ext uri="{FF2B5EF4-FFF2-40B4-BE49-F238E27FC236}">
                <a16:creationId xmlns:a16="http://schemas.microsoft.com/office/drawing/2014/main" id="{338E30AC-46FD-4843-95A6-DF4471749ED0}"/>
              </a:ext>
            </a:extLst>
          </p:cNvPr>
          <p:cNvPicPr>
            <a:picLocks noChangeAspect="1"/>
          </p:cNvPicPr>
          <p:nvPr/>
        </p:nvPicPr>
        <p:blipFill>
          <a:blip r:embed="rId2"/>
          <a:stretch>
            <a:fillRect/>
          </a:stretch>
        </p:blipFill>
        <p:spPr>
          <a:xfrm>
            <a:off x="1318792" y="2033464"/>
            <a:ext cx="16129792" cy="9260229"/>
          </a:xfrm>
          <a:prstGeom prst="rect">
            <a:avLst/>
          </a:prstGeom>
        </p:spPr>
      </p:pic>
      <p:pic>
        <p:nvPicPr>
          <p:cNvPr id="8" name="Graphique 7" descr="Badge point d’interrogation avec un remplissage uni">
            <a:extLst>
              <a:ext uri="{FF2B5EF4-FFF2-40B4-BE49-F238E27FC236}">
                <a16:creationId xmlns:a16="http://schemas.microsoft.com/office/drawing/2014/main" id="{EFBAC8C3-FF3C-4576-9494-773C152E30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12680" y="4481736"/>
            <a:ext cx="5122416" cy="5122416"/>
          </a:xfrm>
          <a:prstGeom prst="rect">
            <a:avLst/>
          </a:prstGeom>
        </p:spPr>
      </p:pic>
    </p:spTree>
    <p:extLst>
      <p:ext uri="{BB962C8B-B14F-4D97-AF65-F5344CB8AC3E}">
        <p14:creationId xmlns:p14="http://schemas.microsoft.com/office/powerpoint/2010/main" val="638694449"/>
      </p:ext>
    </p:extLst>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68AF6E-8E93-4F25-8962-C305D10CF84A}"/>
              </a:ext>
            </a:extLst>
          </p:cNvPr>
          <p:cNvSpPr>
            <a:spLocks noGrp="1"/>
          </p:cNvSpPr>
          <p:nvPr>
            <p:ph type="title"/>
          </p:nvPr>
        </p:nvSpPr>
        <p:spPr/>
        <p:txBody>
          <a:bodyPr/>
          <a:lstStyle/>
          <a:p>
            <a:r>
              <a:rPr lang="fr-FR" dirty="0"/>
              <a:t>Echauffement</a:t>
            </a:r>
          </a:p>
        </p:txBody>
      </p:sp>
      <p:sp>
        <p:nvSpPr>
          <p:cNvPr id="3" name="Espace réservé du numéro de diapositive 2">
            <a:extLst>
              <a:ext uri="{FF2B5EF4-FFF2-40B4-BE49-F238E27FC236}">
                <a16:creationId xmlns:a16="http://schemas.microsoft.com/office/drawing/2014/main" id="{6AA16160-E63C-4F52-A9BE-42B46EBD9753}"/>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4</a:t>
            </a:fld>
            <a:endParaRPr/>
          </a:p>
        </p:txBody>
      </p:sp>
      <p:pic>
        <p:nvPicPr>
          <p:cNvPr id="1028" name="Picture 4" descr="schéma arbre - Lilo | Dessin arbre, Arbre, Arbre feuillu">
            <a:extLst>
              <a:ext uri="{FF2B5EF4-FFF2-40B4-BE49-F238E27FC236}">
                <a16:creationId xmlns:a16="http://schemas.microsoft.com/office/drawing/2014/main" id="{C0374560-08D6-4A2E-9863-655DA12666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791"/>
          <a:stretch/>
        </p:blipFill>
        <p:spPr bwMode="auto">
          <a:xfrm>
            <a:off x="3234656" y="3833664"/>
            <a:ext cx="5572969" cy="60486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4">
            <a:extLst>
              <a:ext uri="{FF2B5EF4-FFF2-40B4-BE49-F238E27FC236}">
                <a16:creationId xmlns:a16="http://schemas.microsoft.com/office/drawing/2014/main" id="{DE840CBC-BD56-4918-9A2C-B9AA9E85B68E}"/>
              </a:ext>
            </a:extLst>
          </p:cNvPr>
          <p:cNvGraphicFramePr>
            <a:graphicFrameLocks noGrp="1"/>
          </p:cNvGraphicFramePr>
          <p:nvPr>
            <p:extLst>
              <p:ext uri="{D42A27DB-BD31-4B8C-83A1-F6EECF244321}">
                <p14:modId xmlns:p14="http://schemas.microsoft.com/office/powerpoint/2010/main" val="3409048678"/>
              </p:ext>
            </p:extLst>
          </p:nvPr>
        </p:nvGraphicFramePr>
        <p:xfrm>
          <a:off x="12279086" y="1482432"/>
          <a:ext cx="9706002" cy="9984080"/>
        </p:xfrm>
        <a:graphic>
          <a:graphicData uri="http://schemas.openxmlformats.org/drawingml/2006/table">
            <a:tbl>
              <a:tblPr firstRow="1" bandRow="1">
                <a:tableStyleId>{5C22544A-7EE6-4342-B048-85BDC9FD1C3A}</a:tableStyleId>
              </a:tblPr>
              <a:tblGrid>
                <a:gridCol w="3868762">
                  <a:extLst>
                    <a:ext uri="{9D8B030D-6E8A-4147-A177-3AD203B41FA5}">
                      <a16:colId xmlns:a16="http://schemas.microsoft.com/office/drawing/2014/main" val="1138219582"/>
                    </a:ext>
                  </a:extLst>
                </a:gridCol>
                <a:gridCol w="5837240">
                  <a:extLst>
                    <a:ext uri="{9D8B030D-6E8A-4147-A177-3AD203B41FA5}">
                      <a16:colId xmlns:a16="http://schemas.microsoft.com/office/drawing/2014/main" val="4119875270"/>
                    </a:ext>
                  </a:extLst>
                </a:gridCol>
              </a:tblGrid>
              <a:tr h="668611">
                <a:tc>
                  <a:txBody>
                    <a:bodyPr/>
                    <a:lstStyle/>
                    <a:p>
                      <a:r>
                        <a:rPr lang="fr-FR" sz="2800" dirty="0"/>
                        <a:t>Terme anglais </a:t>
                      </a:r>
                    </a:p>
                  </a:txBody>
                  <a:tcPr/>
                </a:tc>
                <a:tc>
                  <a:txBody>
                    <a:bodyPr/>
                    <a:lstStyle/>
                    <a:p>
                      <a:r>
                        <a:rPr lang="fr-FR" sz="2800" dirty="0"/>
                        <a:t>Traduction</a:t>
                      </a:r>
                    </a:p>
                  </a:txBody>
                  <a:tcPr/>
                </a:tc>
                <a:extLst>
                  <a:ext uri="{0D108BD9-81ED-4DB2-BD59-A6C34878D82A}">
                    <a16:rowId xmlns:a16="http://schemas.microsoft.com/office/drawing/2014/main" val="1640517725"/>
                  </a:ext>
                </a:extLst>
              </a:tr>
              <a:tr h="525578">
                <a:tc>
                  <a:txBody>
                    <a:bodyPr/>
                    <a:lstStyle/>
                    <a:p>
                      <a:r>
                        <a:rPr lang="fr-FR" sz="2800" dirty="0" err="1"/>
                        <a:t>Tree</a:t>
                      </a:r>
                      <a:endParaRPr lang="fr-FR" sz="2800" dirty="0"/>
                    </a:p>
                  </a:txBody>
                  <a:tcPr/>
                </a:tc>
                <a:tc>
                  <a:txBody>
                    <a:bodyPr/>
                    <a:lstStyle/>
                    <a:p>
                      <a:r>
                        <a:rPr lang="fr-FR" sz="2800" dirty="0"/>
                        <a:t>Arbre</a:t>
                      </a:r>
                    </a:p>
                  </a:txBody>
                  <a:tcPr/>
                </a:tc>
                <a:extLst>
                  <a:ext uri="{0D108BD9-81ED-4DB2-BD59-A6C34878D82A}">
                    <a16:rowId xmlns:a16="http://schemas.microsoft.com/office/drawing/2014/main" val="600009731"/>
                  </a:ext>
                </a:extLst>
              </a:tr>
              <a:tr h="525578">
                <a:tc>
                  <a:txBody>
                    <a:bodyPr/>
                    <a:lstStyle/>
                    <a:p>
                      <a:r>
                        <a:rPr lang="fr-FR" sz="2800" dirty="0" err="1"/>
                        <a:t>Trunk</a:t>
                      </a:r>
                      <a:endParaRPr lang="fr-FR" sz="2800" dirty="0"/>
                    </a:p>
                  </a:txBody>
                  <a:tcPr/>
                </a:tc>
                <a:tc>
                  <a:txBody>
                    <a:bodyPr/>
                    <a:lstStyle/>
                    <a:p>
                      <a:r>
                        <a:rPr lang="fr-FR" sz="2800" dirty="0"/>
                        <a:t>Tronc</a:t>
                      </a:r>
                    </a:p>
                  </a:txBody>
                  <a:tcPr/>
                </a:tc>
                <a:extLst>
                  <a:ext uri="{0D108BD9-81ED-4DB2-BD59-A6C34878D82A}">
                    <a16:rowId xmlns:a16="http://schemas.microsoft.com/office/drawing/2014/main" val="1071242774"/>
                  </a:ext>
                </a:extLst>
              </a:tr>
              <a:tr h="668611">
                <a:tc>
                  <a:txBody>
                    <a:bodyPr/>
                    <a:lstStyle/>
                    <a:p>
                      <a:r>
                        <a:rPr lang="fr-FR" sz="2800" dirty="0"/>
                        <a:t>Branch</a:t>
                      </a:r>
                    </a:p>
                  </a:txBody>
                  <a:tcPr/>
                </a:tc>
                <a:tc>
                  <a:txBody>
                    <a:bodyPr/>
                    <a:lstStyle/>
                    <a:p>
                      <a:r>
                        <a:rPr lang="fr-FR" sz="2800" dirty="0"/>
                        <a:t>Branche</a:t>
                      </a:r>
                    </a:p>
                  </a:txBody>
                  <a:tcPr/>
                </a:tc>
                <a:extLst>
                  <a:ext uri="{0D108BD9-81ED-4DB2-BD59-A6C34878D82A}">
                    <a16:rowId xmlns:a16="http://schemas.microsoft.com/office/drawing/2014/main" val="380479452"/>
                  </a:ext>
                </a:extLst>
              </a:tr>
              <a:tr h="668611">
                <a:tc>
                  <a:txBody>
                    <a:bodyPr/>
                    <a:lstStyle/>
                    <a:p>
                      <a:r>
                        <a:rPr lang="fr-FR" sz="2800" dirty="0"/>
                        <a:t>Tag</a:t>
                      </a:r>
                    </a:p>
                  </a:txBody>
                  <a:tcPr/>
                </a:tc>
                <a:tc>
                  <a:txBody>
                    <a:bodyPr/>
                    <a:lstStyle/>
                    <a:p>
                      <a:r>
                        <a:rPr lang="fr-FR" sz="2800" dirty="0"/>
                        <a:t>Etiquette</a:t>
                      </a:r>
                    </a:p>
                  </a:txBody>
                  <a:tcPr/>
                </a:tc>
                <a:extLst>
                  <a:ext uri="{0D108BD9-81ED-4DB2-BD59-A6C34878D82A}">
                    <a16:rowId xmlns:a16="http://schemas.microsoft.com/office/drawing/2014/main" val="555488853"/>
                  </a:ext>
                </a:extLst>
              </a:tr>
              <a:tr h="668611">
                <a:tc>
                  <a:txBody>
                    <a:bodyPr/>
                    <a:lstStyle/>
                    <a:p>
                      <a:r>
                        <a:rPr lang="fr-FR" sz="2800" dirty="0"/>
                        <a:t>Release</a:t>
                      </a:r>
                    </a:p>
                  </a:txBody>
                  <a:tcPr/>
                </a:tc>
                <a:tc>
                  <a:txBody>
                    <a:bodyPr/>
                    <a:lstStyle/>
                    <a:p>
                      <a:r>
                        <a:rPr lang="fr-FR" sz="2800" dirty="0"/>
                        <a:t>Version</a:t>
                      </a:r>
                    </a:p>
                  </a:txBody>
                  <a:tcPr/>
                </a:tc>
                <a:extLst>
                  <a:ext uri="{0D108BD9-81ED-4DB2-BD59-A6C34878D82A}">
                    <a16:rowId xmlns:a16="http://schemas.microsoft.com/office/drawing/2014/main" val="3891153155"/>
                  </a:ext>
                </a:extLst>
              </a:tr>
              <a:tr h="525578">
                <a:tc>
                  <a:txBody>
                    <a:bodyPr/>
                    <a:lstStyle/>
                    <a:p>
                      <a:r>
                        <a:rPr lang="fr-FR" sz="2800" dirty="0"/>
                        <a:t>Merge</a:t>
                      </a:r>
                    </a:p>
                  </a:txBody>
                  <a:tcPr/>
                </a:tc>
                <a:tc>
                  <a:txBody>
                    <a:bodyPr/>
                    <a:lstStyle/>
                    <a:p>
                      <a:r>
                        <a:rPr lang="fr-FR" sz="2800" dirty="0"/>
                        <a:t>Fusion</a:t>
                      </a:r>
                    </a:p>
                  </a:txBody>
                  <a:tcPr/>
                </a:tc>
                <a:extLst>
                  <a:ext uri="{0D108BD9-81ED-4DB2-BD59-A6C34878D82A}">
                    <a16:rowId xmlns:a16="http://schemas.microsoft.com/office/drawing/2014/main" val="307555337"/>
                  </a:ext>
                </a:extLst>
              </a:tr>
              <a:tr h="970565">
                <a:tc>
                  <a:txBody>
                    <a:bodyPr/>
                    <a:lstStyle/>
                    <a:p>
                      <a:r>
                        <a:rPr lang="fr-FR" sz="2800" dirty="0"/>
                        <a:t>Merge </a:t>
                      </a:r>
                      <a:r>
                        <a:rPr lang="fr-FR" sz="2800" dirty="0" err="1"/>
                        <a:t>Request</a:t>
                      </a:r>
                      <a:endParaRPr lang="fr-FR" sz="2800" dirty="0"/>
                    </a:p>
                  </a:txBody>
                  <a:tcPr/>
                </a:tc>
                <a:tc>
                  <a:txBody>
                    <a:bodyPr/>
                    <a:lstStyle/>
                    <a:p>
                      <a:r>
                        <a:rPr lang="fr-FR" sz="2800" dirty="0"/>
                        <a:t>Demande de fusion</a:t>
                      </a:r>
                    </a:p>
                  </a:txBody>
                  <a:tcPr/>
                </a:tc>
                <a:extLst>
                  <a:ext uri="{0D108BD9-81ED-4DB2-BD59-A6C34878D82A}">
                    <a16:rowId xmlns:a16="http://schemas.microsoft.com/office/drawing/2014/main" val="2024935245"/>
                  </a:ext>
                </a:extLst>
              </a:tr>
              <a:tr h="668611">
                <a:tc>
                  <a:txBody>
                    <a:bodyPr/>
                    <a:lstStyle/>
                    <a:p>
                      <a:r>
                        <a:rPr lang="fr-FR" sz="2800" dirty="0"/>
                        <a:t>Commit</a:t>
                      </a:r>
                    </a:p>
                  </a:txBody>
                  <a:tcPr/>
                </a:tc>
                <a:tc>
                  <a:txBody>
                    <a:bodyPr/>
                    <a:lstStyle/>
                    <a:p>
                      <a:r>
                        <a:rPr lang="fr-FR" sz="2800" dirty="0"/>
                        <a:t>Soumettre</a:t>
                      </a:r>
                    </a:p>
                  </a:txBody>
                  <a:tcPr/>
                </a:tc>
                <a:extLst>
                  <a:ext uri="{0D108BD9-81ED-4DB2-BD59-A6C34878D82A}">
                    <a16:rowId xmlns:a16="http://schemas.microsoft.com/office/drawing/2014/main" val="769503257"/>
                  </a:ext>
                </a:extLst>
              </a:tr>
              <a:tr h="970565">
                <a:tc>
                  <a:txBody>
                    <a:bodyPr/>
                    <a:lstStyle/>
                    <a:p>
                      <a:r>
                        <a:rPr lang="fr-FR" sz="2800" dirty="0"/>
                        <a:t>Push</a:t>
                      </a:r>
                    </a:p>
                  </a:txBody>
                  <a:tcPr/>
                </a:tc>
                <a:tc>
                  <a:txBody>
                    <a:bodyPr/>
                    <a:lstStyle/>
                    <a:p>
                      <a:r>
                        <a:rPr lang="fr-FR" sz="2800" dirty="0"/>
                        <a:t>Pousser/Envoyer</a:t>
                      </a:r>
                    </a:p>
                  </a:txBody>
                  <a:tcPr/>
                </a:tc>
                <a:extLst>
                  <a:ext uri="{0D108BD9-81ED-4DB2-BD59-A6C34878D82A}">
                    <a16:rowId xmlns:a16="http://schemas.microsoft.com/office/drawing/2014/main" val="3209033973"/>
                  </a:ext>
                </a:extLst>
              </a:tr>
              <a:tr h="970565">
                <a:tc>
                  <a:txBody>
                    <a:bodyPr/>
                    <a:lstStyle/>
                    <a:p>
                      <a:r>
                        <a:rPr lang="fr-FR" sz="2800" dirty="0" err="1"/>
                        <a:t>Checkout</a:t>
                      </a:r>
                      <a:endParaRPr lang="fr-FR" sz="2800" dirty="0"/>
                    </a:p>
                  </a:txBody>
                  <a:tcPr/>
                </a:tc>
                <a:tc>
                  <a:txBody>
                    <a:bodyPr/>
                    <a:lstStyle/>
                    <a:p>
                      <a:r>
                        <a:rPr lang="fr-FR" sz="2800" dirty="0"/>
                        <a:t>Télécharger les fichiers </a:t>
                      </a:r>
                    </a:p>
                  </a:txBody>
                  <a:tcPr/>
                </a:tc>
                <a:extLst>
                  <a:ext uri="{0D108BD9-81ED-4DB2-BD59-A6C34878D82A}">
                    <a16:rowId xmlns:a16="http://schemas.microsoft.com/office/drawing/2014/main" val="4242014066"/>
                  </a:ext>
                </a:extLst>
              </a:tr>
              <a:tr h="668611">
                <a:tc>
                  <a:txBody>
                    <a:bodyPr/>
                    <a:lstStyle/>
                    <a:p>
                      <a:r>
                        <a:rPr lang="fr-FR" sz="2800" dirty="0"/>
                        <a:t>Pull</a:t>
                      </a:r>
                    </a:p>
                  </a:txBody>
                  <a:tcPr/>
                </a:tc>
                <a:tc>
                  <a:txBody>
                    <a:bodyPr/>
                    <a:lstStyle/>
                    <a:p>
                      <a:r>
                        <a:rPr lang="fr-FR" sz="2800" dirty="0"/>
                        <a:t>Récupérer</a:t>
                      </a:r>
                    </a:p>
                  </a:txBody>
                  <a:tcPr/>
                </a:tc>
                <a:extLst>
                  <a:ext uri="{0D108BD9-81ED-4DB2-BD59-A6C34878D82A}">
                    <a16:rowId xmlns:a16="http://schemas.microsoft.com/office/drawing/2014/main" val="2740130314"/>
                  </a:ext>
                </a:extLst>
              </a:tr>
              <a:tr h="525578">
                <a:tc>
                  <a:txBody>
                    <a:bodyPr/>
                    <a:lstStyle/>
                    <a:p>
                      <a:r>
                        <a:rPr lang="fr-FR" sz="2800" dirty="0"/>
                        <a:t>Repository (Repo)</a:t>
                      </a:r>
                    </a:p>
                  </a:txBody>
                  <a:tcPr/>
                </a:tc>
                <a:tc>
                  <a:txBody>
                    <a:bodyPr/>
                    <a:lstStyle/>
                    <a:p>
                      <a:r>
                        <a:rPr lang="fr-FR" sz="2800" dirty="0"/>
                        <a:t>Dépôt (base de donnée)</a:t>
                      </a:r>
                    </a:p>
                  </a:txBody>
                  <a:tcPr/>
                </a:tc>
                <a:extLst>
                  <a:ext uri="{0D108BD9-81ED-4DB2-BD59-A6C34878D82A}">
                    <a16:rowId xmlns:a16="http://schemas.microsoft.com/office/drawing/2014/main" val="3376314512"/>
                  </a:ext>
                </a:extLst>
              </a:tr>
              <a:tr h="958407">
                <a:tc>
                  <a:txBody>
                    <a:bodyPr/>
                    <a:lstStyle/>
                    <a:p>
                      <a:r>
                        <a:rPr lang="fr-FR" sz="2800" dirty="0"/>
                        <a:t>Diff (Change </a:t>
                      </a:r>
                      <a:r>
                        <a:rPr lang="fr-FR" sz="2800" dirty="0" err="1"/>
                        <a:t>view</a:t>
                      </a:r>
                      <a:r>
                        <a:rPr lang="fr-FR" sz="2800" dirty="0"/>
                        <a:t>)</a:t>
                      </a:r>
                    </a:p>
                  </a:txBody>
                  <a:tcPr/>
                </a:tc>
                <a:tc>
                  <a:txBody>
                    <a:bodyPr/>
                    <a:lstStyle/>
                    <a:p>
                      <a:r>
                        <a:rPr lang="fr-FR" sz="2800" dirty="0"/>
                        <a:t>Evaluation des modifications entre 2 commit/versions</a:t>
                      </a:r>
                    </a:p>
                  </a:txBody>
                  <a:tcPr/>
                </a:tc>
                <a:extLst>
                  <a:ext uri="{0D108BD9-81ED-4DB2-BD59-A6C34878D82A}">
                    <a16:rowId xmlns:a16="http://schemas.microsoft.com/office/drawing/2014/main" val="181781438"/>
                  </a:ext>
                </a:extLst>
              </a:tr>
            </a:tbl>
          </a:graphicData>
        </a:graphic>
      </p:graphicFrame>
    </p:spTree>
    <p:extLst>
      <p:ext uri="{BB962C8B-B14F-4D97-AF65-F5344CB8AC3E}">
        <p14:creationId xmlns:p14="http://schemas.microsoft.com/office/powerpoint/2010/main" val="4174446688"/>
      </p:ext>
    </p:extLst>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09D870-6A59-4CCE-A057-A9EB16914D7B}"/>
              </a:ext>
            </a:extLst>
          </p:cNvPr>
          <p:cNvSpPr>
            <a:spLocks noGrp="1"/>
          </p:cNvSpPr>
          <p:nvPr>
            <p:ph type="title"/>
          </p:nvPr>
        </p:nvSpPr>
        <p:spPr/>
        <p:txBody>
          <a:bodyPr/>
          <a:lstStyle/>
          <a:p>
            <a:r>
              <a:rPr lang="en-US" dirty="0">
                <a:solidFill>
                  <a:schemeClr val="accent3"/>
                </a:solidFill>
              </a:rPr>
              <a:t>L</a:t>
            </a:r>
            <a:r>
              <a:rPr lang="en-US" dirty="0"/>
              <a:t>e terrain</a:t>
            </a:r>
            <a:endParaRPr lang="fr-FR" dirty="0"/>
          </a:p>
        </p:txBody>
      </p:sp>
      <p:sp>
        <p:nvSpPr>
          <p:cNvPr id="3" name="Espace réservé du numéro de diapositive 2">
            <a:extLst>
              <a:ext uri="{FF2B5EF4-FFF2-40B4-BE49-F238E27FC236}">
                <a16:creationId xmlns:a16="http://schemas.microsoft.com/office/drawing/2014/main" id="{75C9D3BD-CA9F-46BE-914E-4D6479640F80}"/>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5</a:t>
            </a:fld>
            <a:endParaRPr/>
          </a:p>
        </p:txBody>
      </p:sp>
      <p:pic>
        <p:nvPicPr>
          <p:cNvPr id="3078" name="Picture 6" descr="Effet personnage découpé – Photoshoplus">
            <a:extLst>
              <a:ext uri="{FF2B5EF4-FFF2-40B4-BE49-F238E27FC236}">
                <a16:creationId xmlns:a16="http://schemas.microsoft.com/office/drawing/2014/main" id="{3906D313-32AE-4E05-B7C1-382B16E04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832" y="239113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10 conseils pour créer et dessiner un personnage - Graphiste.com">
            <a:extLst>
              <a:ext uri="{FF2B5EF4-FFF2-40B4-BE49-F238E27FC236}">
                <a16:creationId xmlns:a16="http://schemas.microsoft.com/office/drawing/2014/main" id="{629D7E66-1338-44FA-B24B-1A3F743200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8580" b="41662"/>
          <a:stretch/>
        </p:blipFill>
        <p:spPr bwMode="auto">
          <a:xfrm>
            <a:off x="5283511" y="2342144"/>
            <a:ext cx="2143125" cy="243206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e 4">
            <a:extLst>
              <a:ext uri="{FF2B5EF4-FFF2-40B4-BE49-F238E27FC236}">
                <a16:creationId xmlns:a16="http://schemas.microsoft.com/office/drawing/2014/main" id="{5BE92B82-38F3-4FB8-A774-D353B8382DA9}"/>
              </a:ext>
            </a:extLst>
          </p:cNvPr>
          <p:cNvGrpSpPr/>
          <p:nvPr/>
        </p:nvGrpSpPr>
        <p:grpSpPr>
          <a:xfrm>
            <a:off x="2066318" y="6048431"/>
            <a:ext cx="1393282" cy="1865358"/>
            <a:chOff x="1931497" y="6281936"/>
            <a:chExt cx="1393282" cy="1865358"/>
          </a:xfrm>
        </p:grpSpPr>
        <p:pic>
          <p:nvPicPr>
            <p:cNvPr id="3082" name="Picture 10" descr="Icône Fichier texte, file Gratuit de Small &amp;amp; Flat Icons">
              <a:extLst>
                <a:ext uri="{FF2B5EF4-FFF2-40B4-BE49-F238E27FC236}">
                  <a16:creationId xmlns:a16="http://schemas.microsoft.com/office/drawing/2014/main" id="{11A86A8F-8F8E-48BD-8E4F-E4A370E486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864" y="6281936"/>
              <a:ext cx="1297418" cy="129741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AC3CD83-1AFF-4D0A-B519-EE03D83D9A30}"/>
                </a:ext>
              </a:extLst>
            </p:cNvPr>
            <p:cNvSpPr txBox="1"/>
            <p:nvPr/>
          </p:nvSpPr>
          <p:spPr>
            <a:xfrm>
              <a:off x="1931497" y="7562519"/>
              <a:ext cx="1393282" cy="584775"/>
            </a:xfrm>
            <a:prstGeom prst="rect">
              <a:avLst/>
            </a:prstGeom>
            <a:noFill/>
          </p:spPr>
          <p:txBody>
            <a:bodyPr wrap="square" rtlCol="0">
              <a:spAutoFit/>
            </a:bodyPr>
            <a:lstStyle/>
            <a:p>
              <a:r>
                <a:rPr lang="fr-FR" sz="1600" dirty="0"/>
                <a:t>Fonction avec bug.cpp</a:t>
              </a:r>
            </a:p>
          </p:txBody>
        </p:sp>
      </p:grpSp>
      <p:grpSp>
        <p:nvGrpSpPr>
          <p:cNvPr id="6" name="Groupe 5">
            <a:extLst>
              <a:ext uri="{FF2B5EF4-FFF2-40B4-BE49-F238E27FC236}">
                <a16:creationId xmlns:a16="http://schemas.microsoft.com/office/drawing/2014/main" id="{21FBD0E9-E2B3-41BB-8970-F917230B8EDE}"/>
              </a:ext>
            </a:extLst>
          </p:cNvPr>
          <p:cNvGrpSpPr/>
          <p:nvPr/>
        </p:nvGrpSpPr>
        <p:grpSpPr>
          <a:xfrm>
            <a:off x="2005819" y="8810084"/>
            <a:ext cx="1393283" cy="1808781"/>
            <a:chOff x="2101685" y="8110183"/>
            <a:chExt cx="1393283" cy="1808781"/>
          </a:xfrm>
        </p:grpSpPr>
        <p:pic>
          <p:nvPicPr>
            <p:cNvPr id="3086" name="Picture 14" descr="Explorateur Windows — Wikipédia">
              <a:extLst>
                <a:ext uri="{FF2B5EF4-FFF2-40B4-BE49-F238E27FC236}">
                  <a16:creationId xmlns:a16="http://schemas.microsoft.com/office/drawing/2014/main" id="{AA316872-DC43-42E4-9C73-F81AED0B54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685" y="8110183"/>
              <a:ext cx="1393283" cy="139328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F8E5C9A3-5139-4B90-8911-35A2212D33C6}"/>
                </a:ext>
              </a:extLst>
            </p:cNvPr>
            <p:cNvSpPr txBox="1"/>
            <p:nvPr/>
          </p:nvSpPr>
          <p:spPr>
            <a:xfrm>
              <a:off x="2126816" y="9334189"/>
              <a:ext cx="1368152" cy="584775"/>
            </a:xfrm>
            <a:prstGeom prst="rect">
              <a:avLst/>
            </a:prstGeom>
            <a:noFill/>
          </p:spPr>
          <p:txBody>
            <a:bodyPr wrap="square" rtlCol="0">
              <a:spAutoFit/>
            </a:bodyPr>
            <a:lstStyle/>
            <a:p>
              <a:pPr algn="ctr"/>
              <a:r>
                <a:rPr lang="fr-FR" sz="1600" dirty="0"/>
                <a:t>Le dossier du code</a:t>
              </a:r>
            </a:p>
          </p:txBody>
        </p:sp>
      </p:grpSp>
      <p:pic>
        <p:nvPicPr>
          <p:cNvPr id="3088" name="Picture 16" descr="Daffy Duck | Wiki Héros Fr. | Fandom">
            <a:extLst>
              <a:ext uri="{FF2B5EF4-FFF2-40B4-BE49-F238E27FC236}">
                <a16:creationId xmlns:a16="http://schemas.microsoft.com/office/drawing/2014/main" id="{355990E2-B446-4EB8-90ED-27ABFC7BA3D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14421" b="47949"/>
          <a:stretch/>
        </p:blipFill>
        <p:spPr bwMode="auto">
          <a:xfrm>
            <a:off x="6498304" y="10091514"/>
            <a:ext cx="2088232" cy="151216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a:extLst>
              <a:ext uri="{FF2B5EF4-FFF2-40B4-BE49-F238E27FC236}">
                <a16:creationId xmlns:a16="http://schemas.microsoft.com/office/drawing/2014/main" id="{5CFD7667-C706-4845-83C6-234E7D021EC8}"/>
              </a:ext>
            </a:extLst>
          </p:cNvPr>
          <p:cNvCxnSpPr/>
          <p:nvPr/>
        </p:nvCxnSpPr>
        <p:spPr>
          <a:xfrm flipH="1">
            <a:off x="2702461" y="4697760"/>
            <a:ext cx="12566" cy="115212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8" name="Connecteur droit avec flèche 17">
            <a:extLst>
              <a:ext uri="{FF2B5EF4-FFF2-40B4-BE49-F238E27FC236}">
                <a16:creationId xmlns:a16="http://schemas.microsoft.com/office/drawing/2014/main" id="{DDAD5A71-E3B0-45E9-82F1-AC2BF8E34926}"/>
              </a:ext>
            </a:extLst>
          </p:cNvPr>
          <p:cNvCxnSpPr>
            <a:cxnSpLocks/>
          </p:cNvCxnSpPr>
          <p:nvPr/>
        </p:nvCxnSpPr>
        <p:spPr>
          <a:xfrm>
            <a:off x="2750394" y="8134577"/>
            <a:ext cx="0" cy="813574"/>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9" name="Connecteur droit avec flèche 18">
            <a:extLst>
              <a:ext uri="{FF2B5EF4-FFF2-40B4-BE49-F238E27FC236}">
                <a16:creationId xmlns:a16="http://schemas.microsoft.com/office/drawing/2014/main" id="{7361EFD7-A8E8-41D3-8082-8ED318FD7AE4}"/>
              </a:ext>
            </a:extLst>
          </p:cNvPr>
          <p:cNvCxnSpPr>
            <a:cxnSpLocks/>
          </p:cNvCxnSpPr>
          <p:nvPr/>
        </p:nvCxnSpPr>
        <p:spPr>
          <a:xfrm flipH="1">
            <a:off x="3821958" y="8372087"/>
            <a:ext cx="1461553" cy="930664"/>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grpSp>
        <p:nvGrpSpPr>
          <p:cNvPr id="25" name="Groupe 24">
            <a:extLst>
              <a:ext uri="{FF2B5EF4-FFF2-40B4-BE49-F238E27FC236}">
                <a16:creationId xmlns:a16="http://schemas.microsoft.com/office/drawing/2014/main" id="{EC04F28C-7F84-44EF-A504-15B9251A0503}"/>
              </a:ext>
            </a:extLst>
          </p:cNvPr>
          <p:cNvGrpSpPr/>
          <p:nvPr/>
        </p:nvGrpSpPr>
        <p:grpSpPr>
          <a:xfrm>
            <a:off x="5556641" y="6752950"/>
            <a:ext cx="1368152" cy="1619137"/>
            <a:chOff x="1931497" y="6281936"/>
            <a:chExt cx="1368152" cy="1619137"/>
          </a:xfrm>
        </p:grpSpPr>
        <p:pic>
          <p:nvPicPr>
            <p:cNvPr id="26" name="Picture 10" descr="Icône Fichier texte, file Gratuit de Small &amp;amp; Flat Icons">
              <a:extLst>
                <a:ext uri="{FF2B5EF4-FFF2-40B4-BE49-F238E27FC236}">
                  <a16:creationId xmlns:a16="http://schemas.microsoft.com/office/drawing/2014/main" id="{7284A2EE-0BBB-4BA6-989C-8CF04950C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864" y="6281936"/>
              <a:ext cx="1297418" cy="1297418"/>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CD689E1D-E806-4245-A439-E4BBF878B3CE}"/>
                </a:ext>
              </a:extLst>
            </p:cNvPr>
            <p:cNvSpPr txBox="1"/>
            <p:nvPr/>
          </p:nvSpPr>
          <p:spPr>
            <a:xfrm>
              <a:off x="1931497" y="7562519"/>
              <a:ext cx="1368152" cy="338554"/>
            </a:xfrm>
            <a:prstGeom prst="rect">
              <a:avLst/>
            </a:prstGeom>
            <a:noFill/>
          </p:spPr>
          <p:txBody>
            <a:bodyPr wrap="square" rtlCol="0">
              <a:spAutoFit/>
            </a:bodyPr>
            <a:lstStyle/>
            <a:p>
              <a:r>
                <a:rPr lang="fr-FR" sz="1600" dirty="0"/>
                <a:t>Fonction.cpp</a:t>
              </a:r>
            </a:p>
          </p:txBody>
        </p:sp>
      </p:grpSp>
      <p:cxnSp>
        <p:nvCxnSpPr>
          <p:cNvPr id="30" name="Connecteur droit avec flèche 29">
            <a:extLst>
              <a:ext uri="{FF2B5EF4-FFF2-40B4-BE49-F238E27FC236}">
                <a16:creationId xmlns:a16="http://schemas.microsoft.com/office/drawing/2014/main" id="{C9982E1B-4E39-4092-A5E8-FF4249C44259}"/>
              </a:ext>
            </a:extLst>
          </p:cNvPr>
          <p:cNvCxnSpPr>
            <a:cxnSpLocks/>
          </p:cNvCxnSpPr>
          <p:nvPr/>
        </p:nvCxnSpPr>
        <p:spPr>
          <a:xfrm flipH="1">
            <a:off x="6248088" y="4960531"/>
            <a:ext cx="18941" cy="173660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2" name="Connecteur droit avec flèche 31">
            <a:extLst>
              <a:ext uri="{FF2B5EF4-FFF2-40B4-BE49-F238E27FC236}">
                <a16:creationId xmlns:a16="http://schemas.microsoft.com/office/drawing/2014/main" id="{FDF8EAF2-6CC3-4441-A0A3-C6240A518F5E}"/>
              </a:ext>
            </a:extLst>
          </p:cNvPr>
          <p:cNvCxnSpPr>
            <a:cxnSpLocks/>
          </p:cNvCxnSpPr>
          <p:nvPr/>
        </p:nvCxnSpPr>
        <p:spPr>
          <a:xfrm>
            <a:off x="3821957" y="9704235"/>
            <a:ext cx="1025227" cy="32985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grpSp>
        <p:nvGrpSpPr>
          <p:cNvPr id="17" name="Groupe 16">
            <a:extLst>
              <a:ext uri="{FF2B5EF4-FFF2-40B4-BE49-F238E27FC236}">
                <a16:creationId xmlns:a16="http://schemas.microsoft.com/office/drawing/2014/main" id="{7EAD06C2-B905-438D-A9BA-DE8B4B9C4B25}"/>
              </a:ext>
            </a:extLst>
          </p:cNvPr>
          <p:cNvGrpSpPr/>
          <p:nvPr/>
        </p:nvGrpSpPr>
        <p:grpSpPr>
          <a:xfrm>
            <a:off x="9777103" y="10746432"/>
            <a:ext cx="1714500" cy="1962242"/>
            <a:chOff x="11881917" y="9176840"/>
            <a:chExt cx="1714500" cy="1962242"/>
          </a:xfrm>
        </p:grpSpPr>
        <p:pic>
          <p:nvPicPr>
            <p:cNvPr id="3090" name="Picture 18" descr="mail.fr - Sécurité, Fiabilité, Confort">
              <a:extLst>
                <a:ext uri="{FF2B5EF4-FFF2-40B4-BE49-F238E27FC236}">
                  <a16:creationId xmlns:a16="http://schemas.microsoft.com/office/drawing/2014/main" id="{268DF9D7-BB9E-4247-8361-15E67A01D0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81917" y="917684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4A4A10C3-0A4D-4E60-A61C-2CB5AFDF0651}"/>
                </a:ext>
              </a:extLst>
            </p:cNvPr>
            <p:cNvSpPr txBox="1"/>
            <p:nvPr/>
          </p:nvSpPr>
          <p:spPr>
            <a:xfrm>
              <a:off x="12055091" y="10554307"/>
              <a:ext cx="1368152" cy="584775"/>
            </a:xfrm>
            <a:prstGeom prst="rect">
              <a:avLst/>
            </a:prstGeom>
            <a:noFill/>
          </p:spPr>
          <p:txBody>
            <a:bodyPr wrap="square" rtlCol="0">
              <a:spAutoFit/>
            </a:bodyPr>
            <a:lstStyle/>
            <a:p>
              <a:pPr algn="ctr"/>
              <a:r>
                <a:rPr lang="fr-FR" sz="1600" dirty="0"/>
                <a:t>Envoi à Mr Client</a:t>
              </a:r>
            </a:p>
          </p:txBody>
        </p:sp>
      </p:grpSp>
      <p:cxnSp>
        <p:nvCxnSpPr>
          <p:cNvPr id="37" name="Connecteur droit avec flèche 36">
            <a:extLst>
              <a:ext uri="{FF2B5EF4-FFF2-40B4-BE49-F238E27FC236}">
                <a16:creationId xmlns:a16="http://schemas.microsoft.com/office/drawing/2014/main" id="{6B67DA23-0CD5-4B92-8D13-29743FDB32A9}"/>
              </a:ext>
            </a:extLst>
          </p:cNvPr>
          <p:cNvCxnSpPr>
            <a:cxnSpLocks/>
          </p:cNvCxnSpPr>
          <p:nvPr/>
        </p:nvCxnSpPr>
        <p:spPr>
          <a:xfrm>
            <a:off x="8447584" y="11162848"/>
            <a:ext cx="1036617" cy="44700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41" name="ZoneTexte 40">
            <a:extLst>
              <a:ext uri="{FF2B5EF4-FFF2-40B4-BE49-F238E27FC236}">
                <a16:creationId xmlns:a16="http://schemas.microsoft.com/office/drawing/2014/main" id="{E1751E01-87D2-465E-9B4E-40DC3E9BBF21}"/>
              </a:ext>
            </a:extLst>
          </p:cNvPr>
          <p:cNvSpPr txBox="1"/>
          <p:nvPr/>
        </p:nvSpPr>
        <p:spPr>
          <a:xfrm>
            <a:off x="9533758" y="6996625"/>
            <a:ext cx="14390056" cy="3831818"/>
          </a:xfrm>
          <a:prstGeom prst="rect">
            <a:avLst/>
          </a:prstGeom>
          <a:noFill/>
        </p:spPr>
        <p:txBody>
          <a:bodyPr wrap="square">
            <a:spAutoFit/>
          </a:bodyPr>
          <a:lstStyle/>
          <a:p>
            <a:pPr algn="just"/>
            <a:r>
              <a:rPr lang="fr-FR" b="1" i="0" dirty="0">
                <a:solidFill>
                  <a:srgbClr val="4D4D4D"/>
                </a:solidFill>
                <a:effectLst/>
                <a:latin typeface="-apple-system"/>
              </a:rPr>
              <a:t>Le code d'un projet</a:t>
            </a:r>
            <a:r>
              <a:rPr lang="fr-FR" b="0" i="0" dirty="0">
                <a:solidFill>
                  <a:srgbClr val="4D4D4D"/>
                </a:solidFill>
                <a:effectLst/>
                <a:latin typeface="-apple-system"/>
              </a:rPr>
              <a:t>, d'une app ou d'un composant logiciel est généralement organisé en une </a:t>
            </a:r>
            <a:r>
              <a:rPr lang="fr-FR" b="1" i="0" dirty="0">
                <a:solidFill>
                  <a:srgbClr val="4D4D4D"/>
                </a:solidFill>
                <a:effectLst/>
                <a:latin typeface="-apple-system"/>
              </a:rPr>
              <a:t>structure de dossiers </a:t>
            </a:r>
            <a:r>
              <a:rPr lang="fr-FR" b="0" i="0" dirty="0">
                <a:solidFill>
                  <a:srgbClr val="4D4D4D"/>
                </a:solidFill>
                <a:effectLst/>
                <a:latin typeface="-apple-system"/>
              </a:rPr>
              <a:t>ou « arborescence de fichiers ». Un </a:t>
            </a:r>
            <a:r>
              <a:rPr lang="fr-FR" b="1" i="0" dirty="0">
                <a:solidFill>
                  <a:srgbClr val="4D4D4D"/>
                </a:solidFill>
                <a:effectLst/>
                <a:latin typeface="-apple-system"/>
              </a:rPr>
              <a:t>développeur</a:t>
            </a:r>
            <a:r>
              <a:rPr lang="fr-FR" b="0" i="0" dirty="0">
                <a:solidFill>
                  <a:srgbClr val="4D4D4D"/>
                </a:solidFill>
                <a:effectLst/>
                <a:latin typeface="-apple-system"/>
              </a:rPr>
              <a:t> de l'équipe peut travailler sur une nouvelle </a:t>
            </a:r>
            <a:r>
              <a:rPr lang="fr-FR" b="1" i="0" dirty="0">
                <a:solidFill>
                  <a:srgbClr val="4D4D4D"/>
                </a:solidFill>
                <a:effectLst/>
                <a:latin typeface="-apple-system"/>
              </a:rPr>
              <a:t>fonctionnalité</a:t>
            </a:r>
            <a:r>
              <a:rPr lang="fr-FR" b="0" i="0" dirty="0">
                <a:solidFill>
                  <a:srgbClr val="4D4D4D"/>
                </a:solidFill>
                <a:effectLst/>
                <a:latin typeface="-apple-system"/>
              </a:rPr>
              <a:t>, tandis qu'un autre corrige un bug sans rapport en changeant le code. Chaque </a:t>
            </a:r>
            <a:r>
              <a:rPr lang="fr-FR" b="1" dirty="0">
                <a:solidFill>
                  <a:srgbClr val="4D4D4D"/>
                </a:solidFill>
                <a:effectLst/>
                <a:latin typeface="-apple-system"/>
              </a:rPr>
              <a:t>développeur</a:t>
            </a:r>
            <a:r>
              <a:rPr lang="fr-FR" b="0" i="0" dirty="0">
                <a:solidFill>
                  <a:srgbClr val="4D4D4D"/>
                </a:solidFill>
                <a:effectLst/>
                <a:latin typeface="-apple-system"/>
              </a:rPr>
              <a:t> peut apporter ses </a:t>
            </a:r>
            <a:r>
              <a:rPr lang="fr-FR" b="1" i="0" dirty="0">
                <a:solidFill>
                  <a:srgbClr val="4D4D4D"/>
                </a:solidFill>
                <a:effectLst/>
                <a:latin typeface="-apple-system"/>
              </a:rPr>
              <a:t>changements</a:t>
            </a:r>
            <a:r>
              <a:rPr lang="fr-FR" b="0" i="0" dirty="0">
                <a:solidFill>
                  <a:srgbClr val="4D4D4D"/>
                </a:solidFill>
                <a:effectLst/>
                <a:latin typeface="-apple-system"/>
              </a:rPr>
              <a:t> dans plusieurs parties de l'arborescence de fichiers.</a:t>
            </a:r>
          </a:p>
          <a:p>
            <a:pPr algn="just"/>
            <a:r>
              <a:rPr lang="fr-FR" b="0" i="0" dirty="0">
                <a:solidFill>
                  <a:srgbClr val="4D4D4D"/>
                </a:solidFill>
                <a:effectLst/>
                <a:latin typeface="-apple-system"/>
              </a:rPr>
              <a:t>Le </a:t>
            </a:r>
            <a:r>
              <a:rPr lang="fr-FR" b="1" i="0" dirty="0">
                <a:solidFill>
                  <a:srgbClr val="4D4D4D"/>
                </a:solidFill>
                <a:effectLst/>
                <a:latin typeface="-apple-system"/>
              </a:rPr>
              <a:t>contrôle de version</a:t>
            </a:r>
            <a:r>
              <a:rPr lang="fr-FR" b="0" i="0" dirty="0">
                <a:solidFill>
                  <a:srgbClr val="4D4D4D"/>
                </a:solidFill>
                <a:effectLst/>
                <a:latin typeface="-apple-system"/>
              </a:rPr>
              <a:t> aide les équipes à résoudre ce genre de problèmes, en </a:t>
            </a:r>
            <a:r>
              <a:rPr lang="fr-FR" b="1" i="0" dirty="0">
                <a:solidFill>
                  <a:srgbClr val="4D4D4D"/>
                </a:solidFill>
                <a:effectLst/>
                <a:latin typeface="-apple-system"/>
              </a:rPr>
              <a:t>suivant</a:t>
            </a:r>
            <a:r>
              <a:rPr lang="fr-FR" b="0" i="0" dirty="0">
                <a:solidFill>
                  <a:srgbClr val="4D4D4D"/>
                </a:solidFill>
                <a:effectLst/>
                <a:latin typeface="-apple-system"/>
              </a:rPr>
              <a:t> chaque </a:t>
            </a:r>
            <a:r>
              <a:rPr lang="fr-FR" b="1" i="0" dirty="0">
                <a:solidFill>
                  <a:srgbClr val="4D4D4D"/>
                </a:solidFill>
                <a:effectLst/>
                <a:latin typeface="-apple-system"/>
              </a:rPr>
              <a:t>changement individuel</a:t>
            </a:r>
            <a:r>
              <a:rPr lang="fr-FR" b="0" i="0" dirty="0">
                <a:solidFill>
                  <a:srgbClr val="4D4D4D"/>
                </a:solidFill>
                <a:effectLst/>
                <a:latin typeface="-apple-system"/>
              </a:rPr>
              <a:t> de chaque contributeur et en aidant à </a:t>
            </a:r>
            <a:r>
              <a:rPr lang="fr-FR" b="1" i="0" dirty="0">
                <a:solidFill>
                  <a:srgbClr val="4D4D4D"/>
                </a:solidFill>
                <a:effectLst/>
                <a:latin typeface="-apple-system"/>
              </a:rPr>
              <a:t>prévenir les conflits</a:t>
            </a:r>
            <a:r>
              <a:rPr lang="fr-FR" b="0" i="0" dirty="0">
                <a:solidFill>
                  <a:srgbClr val="4D4D4D"/>
                </a:solidFill>
                <a:effectLst/>
                <a:latin typeface="-apple-system"/>
              </a:rPr>
              <a:t> entre les tâches concomitantes. Les changements apportés à une partie du logiciel peuvent être incompatibles avec ceux apportés par un autre développeur travaillant en même temps. </a:t>
            </a:r>
          </a:p>
        </p:txBody>
      </p:sp>
      <p:pic>
        <p:nvPicPr>
          <p:cNvPr id="1026" name="Picture 2" descr="Icône de fichier zip, icône de fichier zip eps 10, icône de fichier •  autocollants murales zip, compression, os | myloview.fr">
            <a:extLst>
              <a:ext uri="{FF2B5EF4-FFF2-40B4-BE49-F238E27FC236}">
                <a16:creationId xmlns:a16="http://schemas.microsoft.com/office/drawing/2014/main" id="{EFFDD940-0A69-4DD9-AA3A-3F3F66DA4AB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30794" y="9799584"/>
            <a:ext cx="1271979" cy="1271979"/>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Connecteur droit avec flèche 30">
            <a:extLst>
              <a:ext uri="{FF2B5EF4-FFF2-40B4-BE49-F238E27FC236}">
                <a16:creationId xmlns:a16="http://schemas.microsoft.com/office/drawing/2014/main" id="{9533FF65-4C2A-4CB2-9E49-6A37DA4B7536}"/>
              </a:ext>
            </a:extLst>
          </p:cNvPr>
          <p:cNvCxnSpPr>
            <a:cxnSpLocks/>
          </p:cNvCxnSpPr>
          <p:nvPr/>
        </p:nvCxnSpPr>
        <p:spPr>
          <a:xfrm>
            <a:off x="6102773" y="10522929"/>
            <a:ext cx="1036617" cy="44700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grpSp>
        <p:nvGrpSpPr>
          <p:cNvPr id="7" name="Groupe 6">
            <a:extLst>
              <a:ext uri="{FF2B5EF4-FFF2-40B4-BE49-F238E27FC236}">
                <a16:creationId xmlns:a16="http://schemas.microsoft.com/office/drawing/2014/main" id="{5377BE99-AE53-4B57-B366-86D2B2014309}"/>
              </a:ext>
            </a:extLst>
          </p:cNvPr>
          <p:cNvGrpSpPr/>
          <p:nvPr/>
        </p:nvGrpSpPr>
        <p:grpSpPr>
          <a:xfrm>
            <a:off x="9484201" y="881336"/>
            <a:ext cx="12745329" cy="5976664"/>
            <a:chOff x="9826628" y="5273824"/>
            <a:chExt cx="12745329" cy="5976664"/>
          </a:xfrm>
        </p:grpSpPr>
        <p:pic>
          <p:nvPicPr>
            <p:cNvPr id="3076" name="Picture 4" descr="Version Control Systems: Git, SVN, Mercurial, Bazaar">
              <a:extLst>
                <a:ext uri="{FF2B5EF4-FFF2-40B4-BE49-F238E27FC236}">
                  <a16:creationId xmlns:a16="http://schemas.microsoft.com/office/drawing/2014/main" id="{A4A4313F-444C-496E-ADD7-78C6084F6D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628" y="5273824"/>
              <a:ext cx="12677772" cy="597666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FCF1962-287D-4541-864C-AC3356DDC1B4}"/>
                </a:ext>
              </a:extLst>
            </p:cNvPr>
            <p:cNvSpPr/>
            <p:nvPr/>
          </p:nvSpPr>
          <p:spPr>
            <a:xfrm>
              <a:off x="13411200" y="7865776"/>
              <a:ext cx="977622" cy="407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Fusion</a:t>
              </a:r>
            </a:p>
          </p:txBody>
        </p:sp>
        <p:sp>
          <p:nvSpPr>
            <p:cNvPr id="33" name="Rectangle 32">
              <a:extLst>
                <a:ext uri="{FF2B5EF4-FFF2-40B4-BE49-F238E27FC236}">
                  <a16:creationId xmlns:a16="http://schemas.microsoft.com/office/drawing/2014/main" id="{821D64D0-769E-47CA-A427-8952E5EF641D}"/>
                </a:ext>
              </a:extLst>
            </p:cNvPr>
            <p:cNvSpPr/>
            <p:nvPr/>
          </p:nvSpPr>
          <p:spPr>
            <a:xfrm>
              <a:off x="10510749" y="9665303"/>
              <a:ext cx="977622" cy="40771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Tronc</a:t>
              </a:r>
            </a:p>
          </p:txBody>
        </p:sp>
        <p:sp>
          <p:nvSpPr>
            <p:cNvPr id="34" name="Rectangle 33">
              <a:extLst>
                <a:ext uri="{FF2B5EF4-FFF2-40B4-BE49-F238E27FC236}">
                  <a16:creationId xmlns:a16="http://schemas.microsoft.com/office/drawing/2014/main" id="{9C05725C-CF0B-40C6-BE70-0972F590ABDB}"/>
                </a:ext>
              </a:extLst>
            </p:cNvPr>
            <p:cNvSpPr/>
            <p:nvPr/>
          </p:nvSpPr>
          <p:spPr>
            <a:xfrm>
              <a:off x="15541376" y="10656413"/>
              <a:ext cx="1403151" cy="40771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Etiquette</a:t>
              </a:r>
            </a:p>
          </p:txBody>
        </p:sp>
        <p:sp>
          <p:nvSpPr>
            <p:cNvPr id="35" name="Rectangle 34">
              <a:extLst>
                <a:ext uri="{FF2B5EF4-FFF2-40B4-BE49-F238E27FC236}">
                  <a16:creationId xmlns:a16="http://schemas.microsoft.com/office/drawing/2014/main" id="{1361A41D-46E6-46AE-A20D-13EF0542E489}"/>
                </a:ext>
              </a:extLst>
            </p:cNvPr>
            <p:cNvSpPr/>
            <p:nvPr/>
          </p:nvSpPr>
          <p:spPr>
            <a:xfrm>
              <a:off x="20699749" y="7345849"/>
              <a:ext cx="1872208" cy="68768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Branche abandonnée</a:t>
              </a:r>
            </a:p>
          </p:txBody>
        </p:sp>
        <p:sp>
          <p:nvSpPr>
            <p:cNvPr id="38" name="Rectangle 37">
              <a:extLst>
                <a:ext uri="{FF2B5EF4-FFF2-40B4-BE49-F238E27FC236}">
                  <a16:creationId xmlns:a16="http://schemas.microsoft.com/office/drawing/2014/main" id="{9B5FF6AF-BEF0-472B-87DD-28CD9EFA6883}"/>
                </a:ext>
              </a:extLst>
            </p:cNvPr>
            <p:cNvSpPr/>
            <p:nvPr/>
          </p:nvSpPr>
          <p:spPr>
            <a:xfrm>
              <a:off x="11411459" y="6978604"/>
              <a:ext cx="1872208" cy="687683"/>
            </a:xfrm>
            <a:prstGeom prst="rect">
              <a:avLst/>
            </a:prstGeom>
            <a:solidFill>
              <a:srgbClr val="BD67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Branche de fonctionnalité</a:t>
              </a:r>
            </a:p>
          </p:txBody>
        </p:sp>
      </p:grpSp>
    </p:spTree>
    <p:extLst>
      <p:ext uri="{BB962C8B-B14F-4D97-AF65-F5344CB8AC3E}">
        <p14:creationId xmlns:p14="http://schemas.microsoft.com/office/powerpoint/2010/main" val="956321828"/>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870CC8-9D90-43BD-8EB3-22A76067F50D}"/>
              </a:ext>
            </a:extLst>
          </p:cNvPr>
          <p:cNvSpPr>
            <a:spLocks noGrp="1"/>
          </p:cNvSpPr>
          <p:nvPr>
            <p:ph type="title"/>
          </p:nvPr>
        </p:nvSpPr>
        <p:spPr/>
        <p:txBody>
          <a:bodyPr/>
          <a:lstStyle/>
          <a:p>
            <a:r>
              <a:rPr lang="fr-FR" dirty="0"/>
              <a:t>Les Joueurs</a:t>
            </a:r>
          </a:p>
        </p:txBody>
      </p:sp>
      <p:sp>
        <p:nvSpPr>
          <p:cNvPr id="3" name="Espace réservé du numéro de diapositive 2">
            <a:extLst>
              <a:ext uri="{FF2B5EF4-FFF2-40B4-BE49-F238E27FC236}">
                <a16:creationId xmlns:a16="http://schemas.microsoft.com/office/drawing/2014/main" id="{CEA33914-9800-4736-A976-5ABFBF2C326F}"/>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6</a:t>
            </a:fld>
            <a:endParaRPr/>
          </a:p>
        </p:txBody>
      </p:sp>
      <p:sp>
        <p:nvSpPr>
          <p:cNvPr id="5" name="Titre 1">
            <a:extLst>
              <a:ext uri="{FF2B5EF4-FFF2-40B4-BE49-F238E27FC236}">
                <a16:creationId xmlns:a16="http://schemas.microsoft.com/office/drawing/2014/main" id="{84D012F4-832D-49B4-8E3D-B2AD8A38E2C2}"/>
              </a:ext>
            </a:extLst>
          </p:cNvPr>
          <p:cNvSpPr txBox="1">
            <a:spLocks/>
          </p:cNvSpPr>
          <p:nvPr/>
        </p:nvSpPr>
        <p:spPr>
          <a:xfrm>
            <a:off x="1894856" y="1508395"/>
            <a:ext cx="12242800" cy="646331"/>
          </a:xfrm>
          <a:prstGeom prst="rect">
            <a:avLst/>
          </a:prstGeom>
          <a:noFill/>
        </p:spPr>
        <p:txBody>
          <a:bodyPr wrap="square" rtlCol="0">
            <a:spAutoFit/>
          </a:bodyPr>
          <a:lstStyle>
            <a:lvl1pPr algn="l" defTabSz="18288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fr-FR" sz="4000" b="0" dirty="0"/>
              <a:t>SVN</a:t>
            </a:r>
          </a:p>
        </p:txBody>
      </p:sp>
      <p:grpSp>
        <p:nvGrpSpPr>
          <p:cNvPr id="7" name="Groupe 6">
            <a:extLst>
              <a:ext uri="{FF2B5EF4-FFF2-40B4-BE49-F238E27FC236}">
                <a16:creationId xmlns:a16="http://schemas.microsoft.com/office/drawing/2014/main" id="{FCCE741E-743C-4C00-B27B-26FC53FCD379}"/>
              </a:ext>
            </a:extLst>
          </p:cNvPr>
          <p:cNvGrpSpPr/>
          <p:nvPr/>
        </p:nvGrpSpPr>
        <p:grpSpPr>
          <a:xfrm>
            <a:off x="13411200" y="2321496"/>
            <a:ext cx="2597224" cy="2931132"/>
            <a:chOff x="11178952" y="3965501"/>
            <a:chExt cx="2597224" cy="2931132"/>
          </a:xfrm>
        </p:grpSpPr>
        <p:pic>
          <p:nvPicPr>
            <p:cNvPr id="6146" name="Picture 2" descr="Pourquoi utiliser un serveur de fichiers dans votre entreprise? - Pomme-z">
              <a:extLst>
                <a:ext uri="{FF2B5EF4-FFF2-40B4-BE49-F238E27FC236}">
                  <a16:creationId xmlns:a16="http://schemas.microsoft.com/office/drawing/2014/main" id="{61A17455-BEAA-47D2-AB4D-A1F7A6DD89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63" r="14000"/>
            <a:stretch/>
          </p:blipFill>
          <p:spPr bwMode="auto">
            <a:xfrm>
              <a:off x="11178952" y="3965501"/>
              <a:ext cx="2597224" cy="27003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A7ED91EA-FD92-47CF-B4A7-C7813DE9B73D}"/>
                </a:ext>
              </a:extLst>
            </p:cNvPr>
            <p:cNvSpPr txBox="1"/>
            <p:nvPr/>
          </p:nvSpPr>
          <p:spPr>
            <a:xfrm>
              <a:off x="11612251" y="6434968"/>
              <a:ext cx="1728192" cy="461665"/>
            </a:xfrm>
            <a:prstGeom prst="rect">
              <a:avLst/>
            </a:prstGeom>
            <a:noFill/>
          </p:spPr>
          <p:txBody>
            <a:bodyPr wrap="square" rtlCol="0">
              <a:spAutoFit/>
            </a:bodyPr>
            <a:lstStyle/>
            <a:p>
              <a:pPr algn="ctr"/>
              <a:r>
                <a:rPr lang="fr-FR" sz="2400" dirty="0"/>
                <a:t>Serveur</a:t>
              </a:r>
            </a:p>
          </p:txBody>
        </p:sp>
      </p:grpSp>
      <p:grpSp>
        <p:nvGrpSpPr>
          <p:cNvPr id="8" name="Groupe 7">
            <a:extLst>
              <a:ext uri="{FF2B5EF4-FFF2-40B4-BE49-F238E27FC236}">
                <a16:creationId xmlns:a16="http://schemas.microsoft.com/office/drawing/2014/main" id="{41B280B1-1649-4C9D-BF8A-E5BEBD364572}"/>
              </a:ext>
            </a:extLst>
          </p:cNvPr>
          <p:cNvGrpSpPr/>
          <p:nvPr/>
        </p:nvGrpSpPr>
        <p:grpSpPr>
          <a:xfrm>
            <a:off x="5001102" y="3248743"/>
            <a:ext cx="1393282" cy="1865358"/>
            <a:chOff x="1931497" y="6281936"/>
            <a:chExt cx="1393282" cy="1865358"/>
          </a:xfrm>
        </p:grpSpPr>
        <p:pic>
          <p:nvPicPr>
            <p:cNvPr id="9" name="Picture 10" descr="Icône Fichier texte, file Gratuit de Small &amp;amp; Flat Icons">
              <a:extLst>
                <a:ext uri="{FF2B5EF4-FFF2-40B4-BE49-F238E27FC236}">
                  <a16:creationId xmlns:a16="http://schemas.microsoft.com/office/drawing/2014/main" id="{647AE31C-1E76-4251-9091-4A67C2BA7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864" y="6281936"/>
              <a:ext cx="1297418" cy="1297418"/>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ED47DBA5-17BB-4B4D-84D3-EC3D769F4152}"/>
                </a:ext>
              </a:extLst>
            </p:cNvPr>
            <p:cNvSpPr txBox="1"/>
            <p:nvPr/>
          </p:nvSpPr>
          <p:spPr>
            <a:xfrm>
              <a:off x="1931497" y="7562519"/>
              <a:ext cx="1393282" cy="584775"/>
            </a:xfrm>
            <a:prstGeom prst="rect">
              <a:avLst/>
            </a:prstGeom>
            <a:noFill/>
          </p:spPr>
          <p:txBody>
            <a:bodyPr wrap="square" rtlCol="0">
              <a:spAutoFit/>
            </a:bodyPr>
            <a:lstStyle/>
            <a:p>
              <a:r>
                <a:rPr lang="fr-FR" sz="1600" dirty="0"/>
                <a:t>Fonction avec bug.cpp</a:t>
              </a:r>
            </a:p>
          </p:txBody>
        </p:sp>
      </p:grpSp>
      <p:grpSp>
        <p:nvGrpSpPr>
          <p:cNvPr id="11" name="Groupe 10">
            <a:extLst>
              <a:ext uri="{FF2B5EF4-FFF2-40B4-BE49-F238E27FC236}">
                <a16:creationId xmlns:a16="http://schemas.microsoft.com/office/drawing/2014/main" id="{CD825655-E29E-41A3-B919-03F7519234A4}"/>
              </a:ext>
            </a:extLst>
          </p:cNvPr>
          <p:cNvGrpSpPr/>
          <p:nvPr/>
        </p:nvGrpSpPr>
        <p:grpSpPr>
          <a:xfrm>
            <a:off x="8509580" y="3304198"/>
            <a:ext cx="1393283" cy="1808781"/>
            <a:chOff x="2101685" y="8110183"/>
            <a:chExt cx="1393283" cy="1808781"/>
          </a:xfrm>
        </p:grpSpPr>
        <p:pic>
          <p:nvPicPr>
            <p:cNvPr id="12" name="Picture 14" descr="Explorateur Windows — Wikipédia">
              <a:extLst>
                <a:ext uri="{FF2B5EF4-FFF2-40B4-BE49-F238E27FC236}">
                  <a16:creationId xmlns:a16="http://schemas.microsoft.com/office/drawing/2014/main" id="{3AD5D248-5776-4795-A631-1302531B48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685" y="8110183"/>
              <a:ext cx="1393283" cy="139328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2C3F8522-56B9-4FAC-8CFB-98FEBD51406D}"/>
                </a:ext>
              </a:extLst>
            </p:cNvPr>
            <p:cNvSpPr txBox="1"/>
            <p:nvPr/>
          </p:nvSpPr>
          <p:spPr>
            <a:xfrm>
              <a:off x="2126816" y="9334189"/>
              <a:ext cx="1368152" cy="584775"/>
            </a:xfrm>
            <a:prstGeom prst="rect">
              <a:avLst/>
            </a:prstGeom>
            <a:noFill/>
          </p:spPr>
          <p:txBody>
            <a:bodyPr wrap="square" rtlCol="0">
              <a:spAutoFit/>
            </a:bodyPr>
            <a:lstStyle/>
            <a:p>
              <a:pPr algn="ctr"/>
              <a:r>
                <a:rPr lang="fr-FR" sz="1600" dirty="0"/>
                <a:t>Le dossier du code</a:t>
              </a:r>
            </a:p>
          </p:txBody>
        </p:sp>
      </p:grpSp>
      <p:grpSp>
        <p:nvGrpSpPr>
          <p:cNvPr id="15" name="Groupe 14">
            <a:extLst>
              <a:ext uri="{FF2B5EF4-FFF2-40B4-BE49-F238E27FC236}">
                <a16:creationId xmlns:a16="http://schemas.microsoft.com/office/drawing/2014/main" id="{D5723E65-30C0-408B-A8AE-44214A5823BF}"/>
              </a:ext>
            </a:extLst>
          </p:cNvPr>
          <p:cNvGrpSpPr/>
          <p:nvPr/>
        </p:nvGrpSpPr>
        <p:grpSpPr>
          <a:xfrm>
            <a:off x="4940605" y="6876966"/>
            <a:ext cx="1393282" cy="1619137"/>
            <a:chOff x="1931497" y="6281936"/>
            <a:chExt cx="1393282" cy="1619137"/>
          </a:xfrm>
        </p:grpSpPr>
        <p:pic>
          <p:nvPicPr>
            <p:cNvPr id="16" name="Picture 10" descr="Icône Fichier texte, file Gratuit de Small &amp;amp; Flat Icons">
              <a:extLst>
                <a:ext uri="{FF2B5EF4-FFF2-40B4-BE49-F238E27FC236}">
                  <a16:creationId xmlns:a16="http://schemas.microsoft.com/office/drawing/2014/main" id="{B81770E4-97ED-4EF1-9411-B434C1532C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864" y="6281936"/>
              <a:ext cx="1297418" cy="1297418"/>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E2A3B6E0-B0E2-46DC-8A1D-5B373D081658}"/>
                </a:ext>
              </a:extLst>
            </p:cNvPr>
            <p:cNvSpPr txBox="1"/>
            <p:nvPr/>
          </p:nvSpPr>
          <p:spPr>
            <a:xfrm>
              <a:off x="1931497" y="7562519"/>
              <a:ext cx="1393282" cy="338554"/>
            </a:xfrm>
            <a:prstGeom prst="rect">
              <a:avLst/>
            </a:prstGeom>
            <a:noFill/>
          </p:spPr>
          <p:txBody>
            <a:bodyPr wrap="square" rtlCol="0">
              <a:spAutoFit/>
            </a:bodyPr>
            <a:lstStyle/>
            <a:p>
              <a:r>
                <a:rPr lang="fr-FR" sz="1600" dirty="0"/>
                <a:t>Fonction.cpp</a:t>
              </a:r>
            </a:p>
          </p:txBody>
        </p:sp>
      </p:grpSp>
      <p:grpSp>
        <p:nvGrpSpPr>
          <p:cNvPr id="18" name="Groupe 17">
            <a:extLst>
              <a:ext uri="{FF2B5EF4-FFF2-40B4-BE49-F238E27FC236}">
                <a16:creationId xmlns:a16="http://schemas.microsoft.com/office/drawing/2014/main" id="{4919E248-D287-45AA-AD04-36352A5B6FB2}"/>
              </a:ext>
            </a:extLst>
          </p:cNvPr>
          <p:cNvGrpSpPr/>
          <p:nvPr/>
        </p:nvGrpSpPr>
        <p:grpSpPr>
          <a:xfrm>
            <a:off x="8015536" y="6804734"/>
            <a:ext cx="1393283" cy="1808781"/>
            <a:chOff x="2101685" y="8110183"/>
            <a:chExt cx="1393283" cy="1808781"/>
          </a:xfrm>
        </p:grpSpPr>
        <p:pic>
          <p:nvPicPr>
            <p:cNvPr id="19" name="Picture 14" descr="Explorateur Windows — Wikipédia">
              <a:extLst>
                <a:ext uri="{FF2B5EF4-FFF2-40B4-BE49-F238E27FC236}">
                  <a16:creationId xmlns:a16="http://schemas.microsoft.com/office/drawing/2014/main" id="{87FC33F9-888A-4416-B0A4-D12FA53CA0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685" y="8110183"/>
              <a:ext cx="1393283" cy="1393283"/>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1344C4AC-80A9-4723-AEDD-82590ECC124B}"/>
                </a:ext>
              </a:extLst>
            </p:cNvPr>
            <p:cNvSpPr txBox="1"/>
            <p:nvPr/>
          </p:nvSpPr>
          <p:spPr>
            <a:xfrm>
              <a:off x="2126816" y="9334189"/>
              <a:ext cx="1368152" cy="584775"/>
            </a:xfrm>
            <a:prstGeom prst="rect">
              <a:avLst/>
            </a:prstGeom>
            <a:noFill/>
          </p:spPr>
          <p:txBody>
            <a:bodyPr wrap="square" rtlCol="0">
              <a:spAutoFit/>
            </a:bodyPr>
            <a:lstStyle/>
            <a:p>
              <a:pPr algn="ctr"/>
              <a:r>
                <a:rPr lang="fr-FR" sz="1600" dirty="0"/>
                <a:t>Le dossier du code</a:t>
              </a:r>
            </a:p>
          </p:txBody>
        </p:sp>
      </p:grpSp>
      <p:pic>
        <p:nvPicPr>
          <p:cNvPr id="27" name="Picture 6" descr="Effet personnage découpé – Photoshoplus">
            <a:extLst>
              <a:ext uri="{FF2B5EF4-FFF2-40B4-BE49-F238E27FC236}">
                <a16:creationId xmlns:a16="http://schemas.microsoft.com/office/drawing/2014/main" id="{CC57C9B2-B995-4C2A-B820-8226BC63B4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8075" y="27155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10 conseils pour créer et dessiner un personnage - Graphiste.com">
            <a:extLst>
              <a:ext uri="{FF2B5EF4-FFF2-40B4-BE49-F238E27FC236}">
                <a16:creationId xmlns:a16="http://schemas.microsoft.com/office/drawing/2014/main" id="{1FA032F0-D498-4DD0-BAA9-A58711CB10C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78580" b="41662"/>
          <a:stretch/>
        </p:blipFill>
        <p:spPr bwMode="auto">
          <a:xfrm>
            <a:off x="1450974" y="5889062"/>
            <a:ext cx="2143125" cy="2432065"/>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Connecteur droit avec flèche 28">
            <a:extLst>
              <a:ext uri="{FF2B5EF4-FFF2-40B4-BE49-F238E27FC236}">
                <a16:creationId xmlns:a16="http://schemas.microsoft.com/office/drawing/2014/main" id="{0F4C71A0-B579-4C0D-87AB-19ABA7F38459}"/>
              </a:ext>
            </a:extLst>
          </p:cNvPr>
          <p:cNvCxnSpPr>
            <a:cxnSpLocks/>
          </p:cNvCxnSpPr>
          <p:nvPr/>
        </p:nvCxnSpPr>
        <p:spPr>
          <a:xfrm>
            <a:off x="3767064" y="4165105"/>
            <a:ext cx="1173541"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2" name="Connecteur droit avec flèche 31">
            <a:extLst>
              <a:ext uri="{FF2B5EF4-FFF2-40B4-BE49-F238E27FC236}">
                <a16:creationId xmlns:a16="http://schemas.microsoft.com/office/drawing/2014/main" id="{09491A55-DB10-40B4-922B-7DF08643AA1F}"/>
              </a:ext>
            </a:extLst>
          </p:cNvPr>
          <p:cNvCxnSpPr>
            <a:cxnSpLocks/>
          </p:cNvCxnSpPr>
          <p:nvPr/>
        </p:nvCxnSpPr>
        <p:spPr>
          <a:xfrm>
            <a:off x="6841995" y="4165105"/>
            <a:ext cx="1173541"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3" name="Connecteur droit avec flèche 32">
            <a:extLst>
              <a:ext uri="{FF2B5EF4-FFF2-40B4-BE49-F238E27FC236}">
                <a16:creationId xmlns:a16="http://schemas.microsoft.com/office/drawing/2014/main" id="{52ECFAD0-A353-48C3-901F-2B0374D1DDD1}"/>
              </a:ext>
            </a:extLst>
          </p:cNvPr>
          <p:cNvCxnSpPr>
            <a:cxnSpLocks/>
            <a:stCxn id="12" idx="3"/>
            <a:endCxn id="6146" idx="1"/>
          </p:cNvCxnSpPr>
          <p:nvPr/>
        </p:nvCxnSpPr>
        <p:spPr>
          <a:xfrm flipV="1">
            <a:off x="9902863" y="3671646"/>
            <a:ext cx="3508337" cy="329194"/>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5" name="Connecteur droit avec flèche 34">
            <a:extLst>
              <a:ext uri="{FF2B5EF4-FFF2-40B4-BE49-F238E27FC236}">
                <a16:creationId xmlns:a16="http://schemas.microsoft.com/office/drawing/2014/main" id="{081A9F70-8500-47AE-B3FE-82D5315F2CE4}"/>
              </a:ext>
            </a:extLst>
          </p:cNvPr>
          <p:cNvCxnSpPr>
            <a:cxnSpLocks/>
          </p:cNvCxnSpPr>
          <p:nvPr/>
        </p:nvCxnSpPr>
        <p:spPr>
          <a:xfrm>
            <a:off x="3594099" y="7693497"/>
            <a:ext cx="1173541"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6" name="Connecteur droit avec flèche 35">
            <a:extLst>
              <a:ext uri="{FF2B5EF4-FFF2-40B4-BE49-F238E27FC236}">
                <a16:creationId xmlns:a16="http://schemas.microsoft.com/office/drawing/2014/main" id="{9E276C41-F264-48D0-B858-8344E6B4D3EA}"/>
              </a:ext>
            </a:extLst>
          </p:cNvPr>
          <p:cNvCxnSpPr>
            <a:cxnSpLocks/>
          </p:cNvCxnSpPr>
          <p:nvPr/>
        </p:nvCxnSpPr>
        <p:spPr>
          <a:xfrm>
            <a:off x="6626691" y="7693497"/>
            <a:ext cx="1173541"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7" name="Connecteur droit avec flèche 36">
            <a:extLst>
              <a:ext uri="{FF2B5EF4-FFF2-40B4-BE49-F238E27FC236}">
                <a16:creationId xmlns:a16="http://schemas.microsoft.com/office/drawing/2014/main" id="{FE469F3B-2600-4AC4-8515-41C0C43F43CE}"/>
              </a:ext>
            </a:extLst>
          </p:cNvPr>
          <p:cNvCxnSpPr>
            <a:cxnSpLocks/>
            <a:stCxn id="19" idx="3"/>
            <a:endCxn id="6146" idx="1"/>
          </p:cNvCxnSpPr>
          <p:nvPr/>
        </p:nvCxnSpPr>
        <p:spPr>
          <a:xfrm flipV="1">
            <a:off x="9408819" y="3671646"/>
            <a:ext cx="4002381" cy="382973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pic>
        <p:nvPicPr>
          <p:cNvPr id="39" name="Image 38">
            <a:extLst>
              <a:ext uri="{FF2B5EF4-FFF2-40B4-BE49-F238E27FC236}">
                <a16:creationId xmlns:a16="http://schemas.microsoft.com/office/drawing/2014/main" id="{608DEFD5-D263-4345-B310-B917769D1118}"/>
              </a:ext>
            </a:extLst>
          </p:cNvPr>
          <p:cNvPicPr>
            <a:picLocks noChangeAspect="1"/>
          </p:cNvPicPr>
          <p:nvPr/>
        </p:nvPicPr>
        <p:blipFill>
          <a:blip r:embed="rId8"/>
          <a:stretch>
            <a:fillRect/>
          </a:stretch>
        </p:blipFill>
        <p:spPr>
          <a:xfrm>
            <a:off x="12397325" y="5889062"/>
            <a:ext cx="11020338" cy="5865482"/>
          </a:xfrm>
          <a:prstGeom prst="rect">
            <a:avLst/>
          </a:prstGeom>
        </p:spPr>
      </p:pic>
      <p:pic>
        <p:nvPicPr>
          <p:cNvPr id="6148" name="Picture 4" descr="SVN Tortoise Tutorial for Git, Local and also learn Mearging branches">
            <a:extLst>
              <a:ext uri="{FF2B5EF4-FFF2-40B4-BE49-F238E27FC236}">
                <a16:creationId xmlns:a16="http://schemas.microsoft.com/office/drawing/2014/main" id="{D8856C7C-B5A9-4F8D-BC37-3BD27B6649D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56440" y="9890280"/>
            <a:ext cx="3535560" cy="19887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6" descr="Daffy Duck | Wiki Héros Fr. | Fandom">
            <a:extLst>
              <a:ext uri="{FF2B5EF4-FFF2-40B4-BE49-F238E27FC236}">
                <a16:creationId xmlns:a16="http://schemas.microsoft.com/office/drawing/2014/main" id="{38BF1A39-FF88-4385-92C4-4AF2C480ED4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14421" b="47949"/>
          <a:stretch/>
        </p:blipFill>
        <p:spPr bwMode="auto">
          <a:xfrm>
            <a:off x="17554631" y="2235847"/>
            <a:ext cx="2088232" cy="1512168"/>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e 30">
            <a:extLst>
              <a:ext uri="{FF2B5EF4-FFF2-40B4-BE49-F238E27FC236}">
                <a16:creationId xmlns:a16="http://schemas.microsoft.com/office/drawing/2014/main" id="{5FE54492-DED3-4993-AABA-D5176E96582E}"/>
              </a:ext>
            </a:extLst>
          </p:cNvPr>
          <p:cNvGrpSpPr/>
          <p:nvPr/>
        </p:nvGrpSpPr>
        <p:grpSpPr>
          <a:xfrm>
            <a:off x="21631894" y="780672"/>
            <a:ext cx="1714500" cy="1962242"/>
            <a:chOff x="11881917" y="9176840"/>
            <a:chExt cx="1714500" cy="1962242"/>
          </a:xfrm>
        </p:grpSpPr>
        <p:pic>
          <p:nvPicPr>
            <p:cNvPr id="34" name="Picture 18" descr="mail.fr - Sécurité, Fiabilité, Confort">
              <a:extLst>
                <a:ext uri="{FF2B5EF4-FFF2-40B4-BE49-F238E27FC236}">
                  <a16:creationId xmlns:a16="http://schemas.microsoft.com/office/drawing/2014/main" id="{A5855293-9762-4B1C-9CB2-A915ED7AC6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81917" y="917684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4039DA11-0E63-437B-A0DC-2937E9622CDE}"/>
                </a:ext>
              </a:extLst>
            </p:cNvPr>
            <p:cNvSpPr txBox="1"/>
            <p:nvPr/>
          </p:nvSpPr>
          <p:spPr>
            <a:xfrm>
              <a:off x="12055091" y="10554307"/>
              <a:ext cx="1368152" cy="584775"/>
            </a:xfrm>
            <a:prstGeom prst="rect">
              <a:avLst/>
            </a:prstGeom>
            <a:noFill/>
          </p:spPr>
          <p:txBody>
            <a:bodyPr wrap="square" rtlCol="0">
              <a:spAutoFit/>
            </a:bodyPr>
            <a:lstStyle/>
            <a:p>
              <a:pPr algn="ctr"/>
              <a:r>
                <a:rPr lang="fr-FR" sz="1600" dirty="0"/>
                <a:t>Envoi à Mr Client</a:t>
              </a:r>
            </a:p>
          </p:txBody>
        </p:sp>
      </p:grpSp>
      <p:cxnSp>
        <p:nvCxnSpPr>
          <p:cNvPr id="40" name="Connecteur droit avec flèche 39">
            <a:extLst>
              <a:ext uri="{FF2B5EF4-FFF2-40B4-BE49-F238E27FC236}">
                <a16:creationId xmlns:a16="http://schemas.microsoft.com/office/drawing/2014/main" id="{74141EAA-6B78-4B2F-B51A-20DF03BFD080}"/>
              </a:ext>
            </a:extLst>
          </p:cNvPr>
          <p:cNvCxnSpPr>
            <a:cxnSpLocks/>
          </p:cNvCxnSpPr>
          <p:nvPr/>
        </p:nvCxnSpPr>
        <p:spPr>
          <a:xfrm flipV="1">
            <a:off x="19642863" y="2495173"/>
            <a:ext cx="1478129" cy="54640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41" name="Connecteur droit avec flèche 40">
            <a:extLst>
              <a:ext uri="{FF2B5EF4-FFF2-40B4-BE49-F238E27FC236}">
                <a16:creationId xmlns:a16="http://schemas.microsoft.com/office/drawing/2014/main" id="{7013CA8B-619B-4085-A06F-1BAD34B782C7}"/>
              </a:ext>
            </a:extLst>
          </p:cNvPr>
          <p:cNvCxnSpPr>
            <a:cxnSpLocks/>
          </p:cNvCxnSpPr>
          <p:nvPr/>
        </p:nvCxnSpPr>
        <p:spPr>
          <a:xfrm flipV="1">
            <a:off x="15983312" y="3473624"/>
            <a:ext cx="1765413" cy="31344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42" name="ZoneTexte 41">
            <a:extLst>
              <a:ext uri="{FF2B5EF4-FFF2-40B4-BE49-F238E27FC236}">
                <a16:creationId xmlns:a16="http://schemas.microsoft.com/office/drawing/2014/main" id="{BD11F483-B831-4525-BA7B-0C1E75D5402C}"/>
              </a:ext>
            </a:extLst>
          </p:cNvPr>
          <p:cNvSpPr txBox="1"/>
          <p:nvPr/>
        </p:nvSpPr>
        <p:spPr>
          <a:xfrm>
            <a:off x="18148609" y="3880544"/>
            <a:ext cx="1368152" cy="1077218"/>
          </a:xfrm>
          <a:prstGeom prst="rect">
            <a:avLst/>
          </a:prstGeom>
          <a:noFill/>
        </p:spPr>
        <p:txBody>
          <a:bodyPr wrap="square" rtlCol="0">
            <a:spAutoFit/>
          </a:bodyPr>
          <a:lstStyle/>
          <a:p>
            <a:pPr algn="ctr"/>
            <a:r>
              <a:rPr lang="fr-FR" sz="1600" dirty="0"/>
              <a:t>Récupère le contenu de la branche release</a:t>
            </a:r>
          </a:p>
        </p:txBody>
      </p:sp>
    </p:spTree>
    <p:extLst>
      <p:ext uri="{BB962C8B-B14F-4D97-AF65-F5344CB8AC3E}">
        <p14:creationId xmlns:p14="http://schemas.microsoft.com/office/powerpoint/2010/main" val="2612095269"/>
      </p:ext>
    </p:extLst>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E3566D-1914-4BA7-A23E-0F9FFED0754D}"/>
              </a:ext>
            </a:extLst>
          </p:cNvPr>
          <p:cNvSpPr>
            <a:spLocks noGrp="1"/>
          </p:cNvSpPr>
          <p:nvPr>
            <p:ph type="title"/>
          </p:nvPr>
        </p:nvSpPr>
        <p:spPr/>
        <p:txBody>
          <a:bodyPr/>
          <a:lstStyle/>
          <a:p>
            <a:r>
              <a:rPr lang="fr-FR" dirty="0"/>
              <a:t>Les Joueurs</a:t>
            </a:r>
          </a:p>
        </p:txBody>
      </p:sp>
      <p:sp>
        <p:nvSpPr>
          <p:cNvPr id="3" name="Espace réservé du numéro de diapositive 2">
            <a:extLst>
              <a:ext uri="{FF2B5EF4-FFF2-40B4-BE49-F238E27FC236}">
                <a16:creationId xmlns:a16="http://schemas.microsoft.com/office/drawing/2014/main" id="{E63254B0-9FA7-4DF9-BC83-A1FF9E655F9E}"/>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7</a:t>
            </a:fld>
            <a:endParaRPr/>
          </a:p>
        </p:txBody>
      </p:sp>
      <p:sp>
        <p:nvSpPr>
          <p:cNvPr id="6" name="Titre 1">
            <a:extLst>
              <a:ext uri="{FF2B5EF4-FFF2-40B4-BE49-F238E27FC236}">
                <a16:creationId xmlns:a16="http://schemas.microsoft.com/office/drawing/2014/main" id="{9554AB5E-6736-4B33-8183-341DD62EE5B5}"/>
              </a:ext>
            </a:extLst>
          </p:cNvPr>
          <p:cNvSpPr txBox="1">
            <a:spLocks/>
          </p:cNvSpPr>
          <p:nvPr/>
        </p:nvSpPr>
        <p:spPr>
          <a:xfrm>
            <a:off x="1894856" y="1508395"/>
            <a:ext cx="12242800" cy="646331"/>
          </a:xfrm>
          <a:prstGeom prst="rect">
            <a:avLst/>
          </a:prstGeom>
          <a:noFill/>
        </p:spPr>
        <p:txBody>
          <a:bodyPr wrap="square" rtlCol="0">
            <a:spAutoFit/>
          </a:bodyPr>
          <a:lstStyle>
            <a:lvl1pPr algn="l" defTabSz="18288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fr-FR" sz="4000" b="0" dirty="0"/>
              <a:t>GIT</a:t>
            </a:r>
          </a:p>
        </p:txBody>
      </p:sp>
      <p:grpSp>
        <p:nvGrpSpPr>
          <p:cNvPr id="13" name="Groupe 12">
            <a:extLst>
              <a:ext uri="{FF2B5EF4-FFF2-40B4-BE49-F238E27FC236}">
                <a16:creationId xmlns:a16="http://schemas.microsoft.com/office/drawing/2014/main" id="{9C42BD08-FBD6-4CEF-A7A3-5D5608C7A68F}"/>
              </a:ext>
            </a:extLst>
          </p:cNvPr>
          <p:cNvGrpSpPr/>
          <p:nvPr/>
        </p:nvGrpSpPr>
        <p:grpSpPr>
          <a:xfrm>
            <a:off x="8427670" y="2953015"/>
            <a:ext cx="1393283" cy="1808781"/>
            <a:chOff x="2101685" y="8110183"/>
            <a:chExt cx="1393283" cy="1808781"/>
          </a:xfrm>
        </p:grpSpPr>
        <p:pic>
          <p:nvPicPr>
            <p:cNvPr id="14" name="Picture 14" descr="Explorateur Windows — Wikipédia">
              <a:extLst>
                <a:ext uri="{FF2B5EF4-FFF2-40B4-BE49-F238E27FC236}">
                  <a16:creationId xmlns:a16="http://schemas.microsoft.com/office/drawing/2014/main" id="{B4C72A25-C3EC-4030-BBD1-5FA2FB083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685" y="8110183"/>
              <a:ext cx="1393283" cy="1393283"/>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3B33BFB7-229C-498F-9310-9F1EE5B2A235}"/>
                </a:ext>
              </a:extLst>
            </p:cNvPr>
            <p:cNvSpPr txBox="1"/>
            <p:nvPr/>
          </p:nvSpPr>
          <p:spPr>
            <a:xfrm>
              <a:off x="2126816" y="9334189"/>
              <a:ext cx="1368152" cy="584775"/>
            </a:xfrm>
            <a:prstGeom prst="rect">
              <a:avLst/>
            </a:prstGeom>
            <a:noFill/>
          </p:spPr>
          <p:txBody>
            <a:bodyPr wrap="square" rtlCol="0">
              <a:spAutoFit/>
            </a:bodyPr>
            <a:lstStyle/>
            <a:p>
              <a:pPr algn="ctr"/>
              <a:r>
                <a:rPr lang="fr-FR" sz="1600" dirty="0"/>
                <a:t>Le dossier du code</a:t>
              </a:r>
            </a:p>
          </p:txBody>
        </p:sp>
      </p:grpSp>
      <p:grpSp>
        <p:nvGrpSpPr>
          <p:cNvPr id="19" name="Groupe 18">
            <a:extLst>
              <a:ext uri="{FF2B5EF4-FFF2-40B4-BE49-F238E27FC236}">
                <a16:creationId xmlns:a16="http://schemas.microsoft.com/office/drawing/2014/main" id="{667B75FD-C15E-4407-95B1-D69A017B71E2}"/>
              </a:ext>
            </a:extLst>
          </p:cNvPr>
          <p:cNvGrpSpPr/>
          <p:nvPr/>
        </p:nvGrpSpPr>
        <p:grpSpPr>
          <a:xfrm>
            <a:off x="7999111" y="6388138"/>
            <a:ext cx="1393283" cy="1808781"/>
            <a:chOff x="2101685" y="8110183"/>
            <a:chExt cx="1393283" cy="1808781"/>
          </a:xfrm>
        </p:grpSpPr>
        <p:pic>
          <p:nvPicPr>
            <p:cNvPr id="20" name="Picture 14" descr="Explorateur Windows — Wikipédia">
              <a:extLst>
                <a:ext uri="{FF2B5EF4-FFF2-40B4-BE49-F238E27FC236}">
                  <a16:creationId xmlns:a16="http://schemas.microsoft.com/office/drawing/2014/main" id="{CDFA4C81-3384-43BD-8A73-5EF129D78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685" y="8110183"/>
              <a:ext cx="1393283" cy="1393283"/>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F7F3FB46-9988-48C0-8FF9-626E980A04EB}"/>
                </a:ext>
              </a:extLst>
            </p:cNvPr>
            <p:cNvSpPr txBox="1"/>
            <p:nvPr/>
          </p:nvSpPr>
          <p:spPr>
            <a:xfrm>
              <a:off x="2126816" y="9334189"/>
              <a:ext cx="1368152" cy="584775"/>
            </a:xfrm>
            <a:prstGeom prst="rect">
              <a:avLst/>
            </a:prstGeom>
            <a:noFill/>
          </p:spPr>
          <p:txBody>
            <a:bodyPr wrap="square" rtlCol="0">
              <a:spAutoFit/>
            </a:bodyPr>
            <a:lstStyle/>
            <a:p>
              <a:pPr algn="ctr"/>
              <a:r>
                <a:rPr lang="fr-FR" sz="1600" dirty="0"/>
                <a:t>Le dossier du code</a:t>
              </a:r>
            </a:p>
          </p:txBody>
        </p:sp>
      </p:grpSp>
      <p:pic>
        <p:nvPicPr>
          <p:cNvPr id="22" name="Picture 6" descr="Effet personnage découpé – Photoshoplus">
            <a:extLst>
              <a:ext uri="{FF2B5EF4-FFF2-40B4-BE49-F238E27FC236}">
                <a16:creationId xmlns:a16="http://schemas.microsoft.com/office/drawing/2014/main" id="{29A05805-80D4-449C-AC3B-DDFC1ABB4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165" y="236431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10 conseils pour créer et dessiner un personnage - Graphiste.com">
            <a:extLst>
              <a:ext uri="{FF2B5EF4-FFF2-40B4-BE49-F238E27FC236}">
                <a16:creationId xmlns:a16="http://schemas.microsoft.com/office/drawing/2014/main" id="{E9BD7E8B-613D-49C0-9CCA-4B5BAFF083F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8580" b="41662"/>
          <a:stretch/>
        </p:blipFill>
        <p:spPr bwMode="auto">
          <a:xfrm>
            <a:off x="1369064" y="5537879"/>
            <a:ext cx="2143125" cy="243206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necteur droit avec flèche 23">
            <a:extLst>
              <a:ext uri="{FF2B5EF4-FFF2-40B4-BE49-F238E27FC236}">
                <a16:creationId xmlns:a16="http://schemas.microsoft.com/office/drawing/2014/main" id="{F1F3B388-E780-431E-AF3A-9DA8F978238A}"/>
              </a:ext>
            </a:extLst>
          </p:cNvPr>
          <p:cNvCxnSpPr>
            <a:cxnSpLocks/>
          </p:cNvCxnSpPr>
          <p:nvPr/>
        </p:nvCxnSpPr>
        <p:spPr>
          <a:xfrm>
            <a:off x="3685154" y="3813922"/>
            <a:ext cx="1173541"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5" name="Connecteur droit avec flèche 24">
            <a:extLst>
              <a:ext uri="{FF2B5EF4-FFF2-40B4-BE49-F238E27FC236}">
                <a16:creationId xmlns:a16="http://schemas.microsoft.com/office/drawing/2014/main" id="{6DDCA775-2D11-4B80-AF91-65A938F2E35A}"/>
              </a:ext>
            </a:extLst>
          </p:cNvPr>
          <p:cNvCxnSpPr>
            <a:cxnSpLocks/>
          </p:cNvCxnSpPr>
          <p:nvPr/>
        </p:nvCxnSpPr>
        <p:spPr>
          <a:xfrm>
            <a:off x="6983593" y="3813922"/>
            <a:ext cx="1173541"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6" name="Connecteur droit avec flèche 25">
            <a:extLst>
              <a:ext uri="{FF2B5EF4-FFF2-40B4-BE49-F238E27FC236}">
                <a16:creationId xmlns:a16="http://schemas.microsoft.com/office/drawing/2014/main" id="{CBAFD79E-19D1-4CA3-81F6-C93941314922}"/>
              </a:ext>
            </a:extLst>
          </p:cNvPr>
          <p:cNvCxnSpPr>
            <a:cxnSpLocks/>
            <a:stCxn id="2054" idx="3"/>
            <a:endCxn id="36" idx="1"/>
          </p:cNvCxnSpPr>
          <p:nvPr/>
        </p:nvCxnSpPr>
        <p:spPr>
          <a:xfrm flipV="1">
            <a:off x="10490464" y="2923448"/>
            <a:ext cx="3278212" cy="1301902"/>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7" name="Connecteur droit avec flèche 26">
            <a:extLst>
              <a:ext uri="{FF2B5EF4-FFF2-40B4-BE49-F238E27FC236}">
                <a16:creationId xmlns:a16="http://schemas.microsoft.com/office/drawing/2014/main" id="{8A24306E-7ED4-4FEA-A970-660E9EA21310}"/>
              </a:ext>
            </a:extLst>
          </p:cNvPr>
          <p:cNvCxnSpPr>
            <a:cxnSpLocks/>
          </p:cNvCxnSpPr>
          <p:nvPr/>
        </p:nvCxnSpPr>
        <p:spPr>
          <a:xfrm>
            <a:off x="3512189" y="7342314"/>
            <a:ext cx="1173541"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8" name="Connecteur droit avec flèche 27">
            <a:extLst>
              <a:ext uri="{FF2B5EF4-FFF2-40B4-BE49-F238E27FC236}">
                <a16:creationId xmlns:a16="http://schemas.microsoft.com/office/drawing/2014/main" id="{D8A39676-5EFC-4D79-9923-4B06DFABA8DA}"/>
              </a:ext>
            </a:extLst>
          </p:cNvPr>
          <p:cNvCxnSpPr>
            <a:cxnSpLocks/>
          </p:cNvCxnSpPr>
          <p:nvPr/>
        </p:nvCxnSpPr>
        <p:spPr>
          <a:xfrm>
            <a:off x="6731652" y="7342314"/>
            <a:ext cx="1173541"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pic>
        <p:nvPicPr>
          <p:cNvPr id="31" name="Image 30">
            <a:extLst>
              <a:ext uri="{FF2B5EF4-FFF2-40B4-BE49-F238E27FC236}">
                <a16:creationId xmlns:a16="http://schemas.microsoft.com/office/drawing/2014/main" id="{AFF25F4B-727F-4815-819E-22BD72243661}"/>
              </a:ext>
            </a:extLst>
          </p:cNvPr>
          <p:cNvPicPr>
            <a:picLocks noChangeAspect="1"/>
          </p:cNvPicPr>
          <p:nvPr/>
        </p:nvPicPr>
        <p:blipFill>
          <a:blip r:embed="rId6"/>
          <a:stretch>
            <a:fillRect/>
          </a:stretch>
        </p:blipFill>
        <p:spPr>
          <a:xfrm>
            <a:off x="11719092" y="5391280"/>
            <a:ext cx="12522349" cy="6556252"/>
          </a:xfrm>
          <a:prstGeom prst="rect">
            <a:avLst/>
          </a:prstGeom>
        </p:spPr>
      </p:pic>
      <p:cxnSp>
        <p:nvCxnSpPr>
          <p:cNvPr id="29" name="Connecteur droit avec flèche 28">
            <a:extLst>
              <a:ext uri="{FF2B5EF4-FFF2-40B4-BE49-F238E27FC236}">
                <a16:creationId xmlns:a16="http://schemas.microsoft.com/office/drawing/2014/main" id="{6B1B709A-B0D6-442C-B90C-1A19F818930D}"/>
              </a:ext>
            </a:extLst>
          </p:cNvPr>
          <p:cNvCxnSpPr>
            <a:cxnSpLocks/>
            <a:stCxn id="49" idx="3"/>
            <a:endCxn id="36" idx="1"/>
          </p:cNvCxnSpPr>
          <p:nvPr/>
        </p:nvCxnSpPr>
        <p:spPr>
          <a:xfrm flipV="1">
            <a:off x="10101742" y="2923448"/>
            <a:ext cx="3666934" cy="488475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grpSp>
        <p:nvGrpSpPr>
          <p:cNvPr id="35" name="Groupe 34">
            <a:extLst>
              <a:ext uri="{FF2B5EF4-FFF2-40B4-BE49-F238E27FC236}">
                <a16:creationId xmlns:a16="http://schemas.microsoft.com/office/drawing/2014/main" id="{D842FBE3-A12F-492D-88CE-EB6E26C9EC1C}"/>
              </a:ext>
            </a:extLst>
          </p:cNvPr>
          <p:cNvGrpSpPr/>
          <p:nvPr/>
        </p:nvGrpSpPr>
        <p:grpSpPr>
          <a:xfrm>
            <a:off x="13768676" y="1573298"/>
            <a:ext cx="2597224" cy="2931132"/>
            <a:chOff x="11178952" y="3965501"/>
            <a:chExt cx="2597224" cy="2931132"/>
          </a:xfrm>
        </p:grpSpPr>
        <p:pic>
          <p:nvPicPr>
            <p:cNvPr id="36" name="Picture 2" descr="Pourquoi utiliser un serveur de fichiers dans votre entreprise? - Pomme-z">
              <a:extLst>
                <a:ext uri="{FF2B5EF4-FFF2-40B4-BE49-F238E27FC236}">
                  <a16:creationId xmlns:a16="http://schemas.microsoft.com/office/drawing/2014/main" id="{CCE4A86E-C296-46CD-AAA4-DA6CC132683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863" r="14000"/>
            <a:stretch/>
          </p:blipFill>
          <p:spPr bwMode="auto">
            <a:xfrm>
              <a:off x="11178952" y="3965501"/>
              <a:ext cx="2597224" cy="2700300"/>
            </a:xfrm>
            <a:prstGeom prst="rect">
              <a:avLst/>
            </a:prstGeom>
            <a:noFill/>
            <a:extLst>
              <a:ext uri="{909E8E84-426E-40DD-AFC4-6F175D3DCCD1}">
                <a14:hiddenFill xmlns:a14="http://schemas.microsoft.com/office/drawing/2010/main">
                  <a:solidFill>
                    <a:srgbClr val="FFFFFF"/>
                  </a:solidFill>
                </a14:hiddenFill>
              </a:ext>
            </a:extLst>
          </p:spPr>
        </p:pic>
        <p:sp>
          <p:nvSpPr>
            <p:cNvPr id="37" name="ZoneTexte 36">
              <a:extLst>
                <a:ext uri="{FF2B5EF4-FFF2-40B4-BE49-F238E27FC236}">
                  <a16:creationId xmlns:a16="http://schemas.microsoft.com/office/drawing/2014/main" id="{FEB6118E-A583-47AB-BF10-19ABA2442C3D}"/>
                </a:ext>
              </a:extLst>
            </p:cNvPr>
            <p:cNvSpPr txBox="1"/>
            <p:nvPr/>
          </p:nvSpPr>
          <p:spPr>
            <a:xfrm>
              <a:off x="11612251" y="6434968"/>
              <a:ext cx="1728192" cy="461665"/>
            </a:xfrm>
            <a:prstGeom prst="rect">
              <a:avLst/>
            </a:prstGeom>
            <a:noFill/>
          </p:spPr>
          <p:txBody>
            <a:bodyPr wrap="square" rtlCol="0">
              <a:spAutoFit/>
            </a:bodyPr>
            <a:lstStyle/>
            <a:p>
              <a:pPr algn="ctr"/>
              <a:r>
                <a:rPr lang="fr-FR" sz="2400" dirty="0"/>
                <a:t>Serveur</a:t>
              </a:r>
            </a:p>
          </p:txBody>
        </p:sp>
      </p:grpSp>
      <p:grpSp>
        <p:nvGrpSpPr>
          <p:cNvPr id="50" name="Groupe 49">
            <a:extLst>
              <a:ext uri="{FF2B5EF4-FFF2-40B4-BE49-F238E27FC236}">
                <a16:creationId xmlns:a16="http://schemas.microsoft.com/office/drawing/2014/main" id="{6ADEBEE8-FD84-470A-B161-02682F250A61}"/>
              </a:ext>
            </a:extLst>
          </p:cNvPr>
          <p:cNvGrpSpPr/>
          <p:nvPr/>
        </p:nvGrpSpPr>
        <p:grpSpPr>
          <a:xfrm>
            <a:off x="9417666" y="3836628"/>
            <a:ext cx="1368152" cy="1151103"/>
            <a:chOff x="10420831" y="4170419"/>
            <a:chExt cx="1368152" cy="1151103"/>
          </a:xfrm>
        </p:grpSpPr>
        <p:pic>
          <p:nvPicPr>
            <p:cNvPr id="2054" name="Picture 6" descr="Base de données - Icônes la technologie gratuites">
              <a:extLst>
                <a:ext uri="{FF2B5EF4-FFF2-40B4-BE49-F238E27FC236}">
                  <a16:creationId xmlns:a16="http://schemas.microsoft.com/office/drawing/2014/main" id="{0E53D154-E69C-421F-B313-9211A55036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16186" y="4170419"/>
              <a:ext cx="777443" cy="777443"/>
            </a:xfrm>
            <a:prstGeom prst="rect">
              <a:avLst/>
            </a:prstGeom>
            <a:noFill/>
            <a:extLst>
              <a:ext uri="{909E8E84-426E-40DD-AFC4-6F175D3DCCD1}">
                <a14:hiddenFill xmlns:a14="http://schemas.microsoft.com/office/drawing/2010/main">
                  <a:solidFill>
                    <a:srgbClr val="FFFFFF"/>
                  </a:solidFill>
                </a14:hiddenFill>
              </a:ext>
            </a:extLst>
          </p:spPr>
        </p:pic>
        <p:sp>
          <p:nvSpPr>
            <p:cNvPr id="55" name="ZoneTexte 54">
              <a:extLst>
                <a:ext uri="{FF2B5EF4-FFF2-40B4-BE49-F238E27FC236}">
                  <a16:creationId xmlns:a16="http://schemas.microsoft.com/office/drawing/2014/main" id="{C6B97D05-4D29-4FAF-899D-2767D780372A}"/>
                </a:ext>
              </a:extLst>
            </p:cNvPr>
            <p:cNvSpPr txBox="1"/>
            <p:nvPr/>
          </p:nvSpPr>
          <p:spPr>
            <a:xfrm>
              <a:off x="10420831" y="4982968"/>
              <a:ext cx="1368152" cy="338554"/>
            </a:xfrm>
            <a:prstGeom prst="rect">
              <a:avLst/>
            </a:prstGeom>
            <a:noFill/>
          </p:spPr>
          <p:txBody>
            <a:bodyPr wrap="square" rtlCol="0">
              <a:spAutoFit/>
            </a:bodyPr>
            <a:lstStyle/>
            <a:p>
              <a:pPr algn="ctr"/>
              <a:r>
                <a:rPr lang="fr-FR" sz="1600" dirty="0"/>
                <a:t>Repo local</a:t>
              </a:r>
            </a:p>
          </p:txBody>
        </p:sp>
      </p:grpSp>
      <p:grpSp>
        <p:nvGrpSpPr>
          <p:cNvPr id="51" name="Groupe 50">
            <a:extLst>
              <a:ext uri="{FF2B5EF4-FFF2-40B4-BE49-F238E27FC236}">
                <a16:creationId xmlns:a16="http://schemas.microsoft.com/office/drawing/2014/main" id="{18A7FD3D-5C6D-4241-97EA-7C58D9432A36}"/>
              </a:ext>
            </a:extLst>
          </p:cNvPr>
          <p:cNvGrpSpPr/>
          <p:nvPr/>
        </p:nvGrpSpPr>
        <p:grpSpPr>
          <a:xfrm>
            <a:off x="9028944" y="7419476"/>
            <a:ext cx="1368152" cy="1100936"/>
            <a:chOff x="10343183" y="7929596"/>
            <a:chExt cx="1368152" cy="1100936"/>
          </a:xfrm>
        </p:grpSpPr>
        <p:pic>
          <p:nvPicPr>
            <p:cNvPr id="49" name="Picture 6" descr="Base de données - Icônes la technologie gratuites">
              <a:extLst>
                <a:ext uri="{FF2B5EF4-FFF2-40B4-BE49-F238E27FC236}">
                  <a16:creationId xmlns:a16="http://schemas.microsoft.com/office/drawing/2014/main" id="{93259D40-9B6A-4346-A01A-7DA13BFB390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8538" y="7929596"/>
              <a:ext cx="777443" cy="777443"/>
            </a:xfrm>
            <a:prstGeom prst="rect">
              <a:avLst/>
            </a:prstGeom>
            <a:noFill/>
            <a:extLst>
              <a:ext uri="{909E8E84-426E-40DD-AFC4-6F175D3DCCD1}">
                <a14:hiddenFill xmlns:a14="http://schemas.microsoft.com/office/drawing/2010/main">
                  <a:solidFill>
                    <a:srgbClr val="FFFFFF"/>
                  </a:solidFill>
                </a14:hiddenFill>
              </a:ext>
            </a:extLst>
          </p:spPr>
        </p:pic>
        <p:sp>
          <p:nvSpPr>
            <p:cNvPr id="56" name="ZoneTexte 55">
              <a:extLst>
                <a:ext uri="{FF2B5EF4-FFF2-40B4-BE49-F238E27FC236}">
                  <a16:creationId xmlns:a16="http://schemas.microsoft.com/office/drawing/2014/main" id="{D131771B-75A0-4B1A-AFAC-D956D62AA8AB}"/>
                </a:ext>
              </a:extLst>
            </p:cNvPr>
            <p:cNvSpPr txBox="1"/>
            <p:nvPr/>
          </p:nvSpPr>
          <p:spPr>
            <a:xfrm>
              <a:off x="10343183" y="8691978"/>
              <a:ext cx="1368152" cy="338554"/>
            </a:xfrm>
            <a:prstGeom prst="rect">
              <a:avLst/>
            </a:prstGeom>
            <a:noFill/>
          </p:spPr>
          <p:txBody>
            <a:bodyPr wrap="square" rtlCol="0">
              <a:spAutoFit/>
            </a:bodyPr>
            <a:lstStyle/>
            <a:p>
              <a:pPr algn="ctr"/>
              <a:r>
                <a:rPr lang="fr-FR" sz="1600" dirty="0"/>
                <a:t>Repo local</a:t>
              </a:r>
            </a:p>
          </p:txBody>
        </p:sp>
      </p:grpSp>
      <p:grpSp>
        <p:nvGrpSpPr>
          <p:cNvPr id="57" name="Groupe 56">
            <a:extLst>
              <a:ext uri="{FF2B5EF4-FFF2-40B4-BE49-F238E27FC236}">
                <a16:creationId xmlns:a16="http://schemas.microsoft.com/office/drawing/2014/main" id="{E664F707-EA13-4C22-8273-402C9211FE5F}"/>
              </a:ext>
            </a:extLst>
          </p:cNvPr>
          <p:cNvGrpSpPr/>
          <p:nvPr/>
        </p:nvGrpSpPr>
        <p:grpSpPr>
          <a:xfrm>
            <a:off x="4844979" y="3101883"/>
            <a:ext cx="1863719" cy="1661035"/>
            <a:chOff x="4844979" y="3101883"/>
            <a:chExt cx="1863719" cy="1661035"/>
          </a:xfrm>
        </p:grpSpPr>
        <p:sp>
          <p:nvSpPr>
            <p:cNvPr id="12" name="ZoneTexte 11">
              <a:extLst>
                <a:ext uri="{FF2B5EF4-FFF2-40B4-BE49-F238E27FC236}">
                  <a16:creationId xmlns:a16="http://schemas.microsoft.com/office/drawing/2014/main" id="{834309B6-A2BE-4926-8355-ADD7D35D1445}"/>
                </a:ext>
              </a:extLst>
            </p:cNvPr>
            <p:cNvSpPr txBox="1"/>
            <p:nvPr/>
          </p:nvSpPr>
          <p:spPr>
            <a:xfrm>
              <a:off x="4919192" y="4178143"/>
              <a:ext cx="1393282" cy="584775"/>
            </a:xfrm>
            <a:prstGeom prst="rect">
              <a:avLst/>
            </a:prstGeom>
            <a:noFill/>
          </p:spPr>
          <p:txBody>
            <a:bodyPr wrap="square" rtlCol="0">
              <a:spAutoFit/>
            </a:bodyPr>
            <a:lstStyle/>
            <a:p>
              <a:r>
                <a:rPr lang="fr-FR" sz="1600" dirty="0"/>
                <a:t>Fonction avec bug.cpp</a:t>
              </a:r>
            </a:p>
          </p:txBody>
        </p:sp>
        <p:sp>
          <p:nvSpPr>
            <p:cNvPr id="52" name="Signe Plus 51">
              <a:extLst>
                <a:ext uri="{FF2B5EF4-FFF2-40B4-BE49-F238E27FC236}">
                  <a16:creationId xmlns:a16="http://schemas.microsoft.com/office/drawing/2014/main" id="{80CB4FF8-2ADF-4D5C-9CF1-35FD8209BC17}"/>
                </a:ext>
              </a:extLst>
            </p:cNvPr>
            <p:cNvSpPr/>
            <p:nvPr/>
          </p:nvSpPr>
          <p:spPr>
            <a:xfrm>
              <a:off x="4858695" y="3101883"/>
              <a:ext cx="623222" cy="584775"/>
            </a:xfrm>
            <a:prstGeom prst="mathPl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Signe Moins 52">
              <a:extLst>
                <a:ext uri="{FF2B5EF4-FFF2-40B4-BE49-F238E27FC236}">
                  <a16:creationId xmlns:a16="http://schemas.microsoft.com/office/drawing/2014/main" id="{3EDC87DE-2155-4EC3-8F43-03142708E166}"/>
                </a:ext>
              </a:extLst>
            </p:cNvPr>
            <p:cNvSpPr/>
            <p:nvPr/>
          </p:nvSpPr>
          <p:spPr>
            <a:xfrm>
              <a:off x="4844979" y="3667625"/>
              <a:ext cx="623222" cy="48431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Accolades 53">
              <a:extLst>
                <a:ext uri="{FF2B5EF4-FFF2-40B4-BE49-F238E27FC236}">
                  <a16:creationId xmlns:a16="http://schemas.microsoft.com/office/drawing/2014/main" id="{610CB12B-A695-4B00-BAB6-B85B3B9D1026}"/>
                </a:ext>
              </a:extLst>
            </p:cNvPr>
            <p:cNvSpPr/>
            <p:nvPr/>
          </p:nvSpPr>
          <p:spPr>
            <a:xfrm>
              <a:off x="5535157" y="3230337"/>
              <a:ext cx="1173541" cy="411083"/>
            </a:xfrm>
            <a:prstGeom prst="bracePair">
              <a:avLst/>
            </a:prstGeom>
            <a:noFill/>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fr-FR" sz="1400" dirty="0"/>
                <a:t>Ligne code</a:t>
              </a:r>
            </a:p>
          </p:txBody>
        </p:sp>
        <p:sp>
          <p:nvSpPr>
            <p:cNvPr id="63" name="Accolades 62">
              <a:extLst>
                <a:ext uri="{FF2B5EF4-FFF2-40B4-BE49-F238E27FC236}">
                  <a16:creationId xmlns:a16="http://schemas.microsoft.com/office/drawing/2014/main" id="{E540A8B2-3225-4DBD-902D-29578FE7C25C}"/>
                </a:ext>
              </a:extLst>
            </p:cNvPr>
            <p:cNvSpPr/>
            <p:nvPr/>
          </p:nvSpPr>
          <p:spPr>
            <a:xfrm>
              <a:off x="5527372" y="3753958"/>
              <a:ext cx="1173541" cy="411083"/>
            </a:xfrm>
            <a:prstGeom prst="bracePair">
              <a:avLst/>
            </a:prstGeom>
            <a:noFill/>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fr-FR" sz="1400" dirty="0"/>
                <a:t>Ligne code</a:t>
              </a:r>
            </a:p>
          </p:txBody>
        </p:sp>
      </p:grpSp>
      <p:grpSp>
        <p:nvGrpSpPr>
          <p:cNvPr id="65" name="Groupe 64">
            <a:extLst>
              <a:ext uri="{FF2B5EF4-FFF2-40B4-BE49-F238E27FC236}">
                <a16:creationId xmlns:a16="http://schemas.microsoft.com/office/drawing/2014/main" id="{FAE3A952-4EBF-43F7-8E47-8536CC9B3EE5}"/>
              </a:ext>
            </a:extLst>
          </p:cNvPr>
          <p:cNvGrpSpPr/>
          <p:nvPr/>
        </p:nvGrpSpPr>
        <p:grpSpPr>
          <a:xfrm>
            <a:off x="4668496" y="6634097"/>
            <a:ext cx="1863719" cy="1414814"/>
            <a:chOff x="4844979" y="3101883"/>
            <a:chExt cx="1863719" cy="1414814"/>
          </a:xfrm>
        </p:grpSpPr>
        <p:sp>
          <p:nvSpPr>
            <p:cNvPr id="66" name="ZoneTexte 65">
              <a:extLst>
                <a:ext uri="{FF2B5EF4-FFF2-40B4-BE49-F238E27FC236}">
                  <a16:creationId xmlns:a16="http://schemas.microsoft.com/office/drawing/2014/main" id="{D8E17C8B-F8DF-47AF-A010-2F64A4135C96}"/>
                </a:ext>
              </a:extLst>
            </p:cNvPr>
            <p:cNvSpPr txBox="1"/>
            <p:nvPr/>
          </p:nvSpPr>
          <p:spPr>
            <a:xfrm>
              <a:off x="4919192" y="4178143"/>
              <a:ext cx="1393282" cy="338554"/>
            </a:xfrm>
            <a:prstGeom prst="rect">
              <a:avLst/>
            </a:prstGeom>
            <a:noFill/>
          </p:spPr>
          <p:txBody>
            <a:bodyPr wrap="square" rtlCol="0">
              <a:spAutoFit/>
            </a:bodyPr>
            <a:lstStyle/>
            <a:p>
              <a:r>
                <a:rPr lang="fr-FR" sz="1600" dirty="0"/>
                <a:t>Fonction.cpp</a:t>
              </a:r>
            </a:p>
          </p:txBody>
        </p:sp>
        <p:sp>
          <p:nvSpPr>
            <p:cNvPr id="67" name="Signe Plus 66">
              <a:extLst>
                <a:ext uri="{FF2B5EF4-FFF2-40B4-BE49-F238E27FC236}">
                  <a16:creationId xmlns:a16="http://schemas.microsoft.com/office/drawing/2014/main" id="{D1B7315E-E78A-46D2-80B1-C6F17973E372}"/>
                </a:ext>
              </a:extLst>
            </p:cNvPr>
            <p:cNvSpPr/>
            <p:nvPr/>
          </p:nvSpPr>
          <p:spPr>
            <a:xfrm>
              <a:off x="4858695" y="3101883"/>
              <a:ext cx="623222" cy="584775"/>
            </a:xfrm>
            <a:prstGeom prst="mathPlus">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Signe Moins 67">
              <a:extLst>
                <a:ext uri="{FF2B5EF4-FFF2-40B4-BE49-F238E27FC236}">
                  <a16:creationId xmlns:a16="http://schemas.microsoft.com/office/drawing/2014/main" id="{C6975359-0C13-436B-B008-D478E2068094}"/>
                </a:ext>
              </a:extLst>
            </p:cNvPr>
            <p:cNvSpPr/>
            <p:nvPr/>
          </p:nvSpPr>
          <p:spPr>
            <a:xfrm>
              <a:off x="4844979" y="3667625"/>
              <a:ext cx="623222" cy="48431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Accolades 68">
              <a:extLst>
                <a:ext uri="{FF2B5EF4-FFF2-40B4-BE49-F238E27FC236}">
                  <a16:creationId xmlns:a16="http://schemas.microsoft.com/office/drawing/2014/main" id="{54DDFF47-4966-41BA-8950-3A60ED6DEA75}"/>
                </a:ext>
              </a:extLst>
            </p:cNvPr>
            <p:cNvSpPr/>
            <p:nvPr/>
          </p:nvSpPr>
          <p:spPr>
            <a:xfrm>
              <a:off x="5535157" y="3230337"/>
              <a:ext cx="1173541" cy="411083"/>
            </a:xfrm>
            <a:prstGeom prst="bracePair">
              <a:avLst/>
            </a:prstGeom>
            <a:noFill/>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fr-FR" sz="1400" dirty="0"/>
                <a:t>Ligne code</a:t>
              </a:r>
            </a:p>
          </p:txBody>
        </p:sp>
        <p:sp>
          <p:nvSpPr>
            <p:cNvPr id="70" name="Accolades 69">
              <a:extLst>
                <a:ext uri="{FF2B5EF4-FFF2-40B4-BE49-F238E27FC236}">
                  <a16:creationId xmlns:a16="http://schemas.microsoft.com/office/drawing/2014/main" id="{9D511353-2153-435B-AB38-D7C40EE23DFE}"/>
                </a:ext>
              </a:extLst>
            </p:cNvPr>
            <p:cNvSpPr/>
            <p:nvPr/>
          </p:nvSpPr>
          <p:spPr>
            <a:xfrm>
              <a:off x="5527372" y="3753958"/>
              <a:ext cx="1173541" cy="411083"/>
            </a:xfrm>
            <a:prstGeom prst="bracePair">
              <a:avLst/>
            </a:prstGeom>
            <a:noFill/>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fr-FR" sz="1400" dirty="0"/>
                <a:t>Ligne code</a:t>
              </a:r>
            </a:p>
          </p:txBody>
        </p:sp>
      </p:grpSp>
      <p:pic>
        <p:nvPicPr>
          <p:cNvPr id="2060" name="Picture 12" descr="SourceTree is Awesome! - Coveros">
            <a:extLst>
              <a:ext uri="{FF2B5EF4-FFF2-40B4-BE49-F238E27FC236}">
                <a16:creationId xmlns:a16="http://schemas.microsoft.com/office/drawing/2014/main" id="{FAAC1580-13CD-4ACA-A61A-2C090B48CC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2306" y="9577912"/>
            <a:ext cx="3502507" cy="21015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descr="Daffy Duck | Wiki Héros Fr. | Fandom">
            <a:extLst>
              <a:ext uri="{FF2B5EF4-FFF2-40B4-BE49-F238E27FC236}">
                <a16:creationId xmlns:a16="http://schemas.microsoft.com/office/drawing/2014/main" id="{5BC4EB99-4D1F-47E0-9D16-778F7F24AA0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14421" b="47949"/>
          <a:stretch/>
        </p:blipFill>
        <p:spPr bwMode="auto">
          <a:xfrm>
            <a:off x="17577997" y="1948176"/>
            <a:ext cx="2088232" cy="1512168"/>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e 43">
            <a:extLst>
              <a:ext uri="{FF2B5EF4-FFF2-40B4-BE49-F238E27FC236}">
                <a16:creationId xmlns:a16="http://schemas.microsoft.com/office/drawing/2014/main" id="{6173B267-3B84-4A0E-A9A1-2215676E90DD}"/>
              </a:ext>
            </a:extLst>
          </p:cNvPr>
          <p:cNvGrpSpPr/>
          <p:nvPr/>
        </p:nvGrpSpPr>
        <p:grpSpPr>
          <a:xfrm>
            <a:off x="21631894" y="780672"/>
            <a:ext cx="1714500" cy="1962242"/>
            <a:chOff x="11881917" y="9176840"/>
            <a:chExt cx="1714500" cy="1962242"/>
          </a:xfrm>
        </p:grpSpPr>
        <p:pic>
          <p:nvPicPr>
            <p:cNvPr id="45" name="Picture 18" descr="mail.fr - Sécurité, Fiabilité, Confort">
              <a:extLst>
                <a:ext uri="{FF2B5EF4-FFF2-40B4-BE49-F238E27FC236}">
                  <a16:creationId xmlns:a16="http://schemas.microsoft.com/office/drawing/2014/main" id="{25436FA2-3474-42D5-BA4D-5CF51A3EE41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81917" y="917684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6" name="ZoneTexte 45">
              <a:extLst>
                <a:ext uri="{FF2B5EF4-FFF2-40B4-BE49-F238E27FC236}">
                  <a16:creationId xmlns:a16="http://schemas.microsoft.com/office/drawing/2014/main" id="{784DCD18-84D1-4AE9-82FA-F170B018B621}"/>
                </a:ext>
              </a:extLst>
            </p:cNvPr>
            <p:cNvSpPr txBox="1"/>
            <p:nvPr/>
          </p:nvSpPr>
          <p:spPr>
            <a:xfrm>
              <a:off x="12055091" y="10554307"/>
              <a:ext cx="1368152" cy="584775"/>
            </a:xfrm>
            <a:prstGeom prst="rect">
              <a:avLst/>
            </a:prstGeom>
            <a:noFill/>
          </p:spPr>
          <p:txBody>
            <a:bodyPr wrap="square" rtlCol="0">
              <a:spAutoFit/>
            </a:bodyPr>
            <a:lstStyle/>
            <a:p>
              <a:pPr algn="ctr"/>
              <a:r>
                <a:rPr lang="fr-FR" sz="1600" dirty="0"/>
                <a:t>Envoi à Mr Client</a:t>
              </a:r>
            </a:p>
          </p:txBody>
        </p:sp>
      </p:grpSp>
      <p:cxnSp>
        <p:nvCxnSpPr>
          <p:cNvPr id="47" name="Connecteur droit avec flèche 46">
            <a:extLst>
              <a:ext uri="{FF2B5EF4-FFF2-40B4-BE49-F238E27FC236}">
                <a16:creationId xmlns:a16="http://schemas.microsoft.com/office/drawing/2014/main" id="{84D1CF61-2F24-45A8-8F90-EEFC5CBB75F1}"/>
              </a:ext>
            </a:extLst>
          </p:cNvPr>
          <p:cNvCxnSpPr>
            <a:cxnSpLocks/>
          </p:cNvCxnSpPr>
          <p:nvPr/>
        </p:nvCxnSpPr>
        <p:spPr>
          <a:xfrm flipV="1">
            <a:off x="19630273" y="2495174"/>
            <a:ext cx="1490719" cy="45784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48" name="Connecteur droit avec flèche 47">
            <a:extLst>
              <a:ext uri="{FF2B5EF4-FFF2-40B4-BE49-F238E27FC236}">
                <a16:creationId xmlns:a16="http://schemas.microsoft.com/office/drawing/2014/main" id="{41460E8F-092A-464C-9BF2-72ADBF49AD32}"/>
              </a:ext>
            </a:extLst>
          </p:cNvPr>
          <p:cNvCxnSpPr>
            <a:cxnSpLocks/>
            <a:stCxn id="36" idx="3"/>
          </p:cNvCxnSpPr>
          <p:nvPr/>
        </p:nvCxnSpPr>
        <p:spPr>
          <a:xfrm>
            <a:off x="16365900" y="2923448"/>
            <a:ext cx="1298708"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58" name="ZoneTexte 57">
            <a:extLst>
              <a:ext uri="{FF2B5EF4-FFF2-40B4-BE49-F238E27FC236}">
                <a16:creationId xmlns:a16="http://schemas.microsoft.com/office/drawing/2014/main" id="{BC4133E2-E834-465C-9853-F5FF22EFAB8B}"/>
              </a:ext>
            </a:extLst>
          </p:cNvPr>
          <p:cNvSpPr txBox="1"/>
          <p:nvPr/>
        </p:nvSpPr>
        <p:spPr>
          <a:xfrm>
            <a:off x="18096656" y="3633539"/>
            <a:ext cx="1368152" cy="830997"/>
          </a:xfrm>
          <a:prstGeom prst="rect">
            <a:avLst/>
          </a:prstGeom>
          <a:noFill/>
        </p:spPr>
        <p:txBody>
          <a:bodyPr wrap="square" rtlCol="0">
            <a:spAutoFit/>
          </a:bodyPr>
          <a:lstStyle/>
          <a:p>
            <a:pPr algn="ctr"/>
            <a:r>
              <a:rPr lang="fr-FR" sz="1600" dirty="0"/>
              <a:t>Récupère la dernière release</a:t>
            </a:r>
          </a:p>
        </p:txBody>
      </p:sp>
    </p:spTree>
    <p:extLst>
      <p:ext uri="{BB962C8B-B14F-4D97-AF65-F5344CB8AC3E}">
        <p14:creationId xmlns:p14="http://schemas.microsoft.com/office/powerpoint/2010/main" val="2158877453"/>
      </p:ext>
    </p:extLst>
  </p:cSld>
  <p:clrMapOvr>
    <a:masterClrMapping/>
  </p:clrMapOvr>
  <p:transition>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84C975D-1D60-465A-93D6-03C46DFEC31E}"/>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CDAAA60D-41AE-401D-A7C7-450BC1753207}"/>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8</a:t>
            </a:fld>
            <a:endParaRPr/>
          </a:p>
        </p:txBody>
      </p:sp>
      <p:pic>
        <p:nvPicPr>
          <p:cNvPr id="2050" name="Picture 2">
            <a:extLst>
              <a:ext uri="{FF2B5EF4-FFF2-40B4-BE49-F238E27FC236}">
                <a16:creationId xmlns:a16="http://schemas.microsoft.com/office/drawing/2014/main" id="{F4C1D703-5BAF-4990-9C52-A696E36B7FD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63008" y="4697760"/>
            <a:ext cx="5951074" cy="43204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1949CD3-C0C4-4482-8A7E-AC3164F2F156}"/>
              </a:ext>
            </a:extLst>
          </p:cNvPr>
          <p:cNvSpPr/>
          <p:nvPr/>
        </p:nvSpPr>
        <p:spPr>
          <a:xfrm>
            <a:off x="11759952" y="5201816"/>
            <a:ext cx="6480720" cy="33123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6000" dirty="0"/>
              <a:t>Coup d’envoi !</a:t>
            </a:r>
          </a:p>
        </p:txBody>
      </p:sp>
    </p:spTree>
    <p:extLst>
      <p:ext uri="{BB962C8B-B14F-4D97-AF65-F5344CB8AC3E}">
        <p14:creationId xmlns:p14="http://schemas.microsoft.com/office/powerpoint/2010/main" val="3035718386"/>
      </p:ext>
    </p:extLst>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439C3-78C3-4C31-A596-2F25B507AC4B}"/>
              </a:ext>
            </a:extLst>
          </p:cNvPr>
          <p:cNvSpPr>
            <a:spLocks noGrp="1"/>
          </p:cNvSpPr>
          <p:nvPr>
            <p:ph type="title"/>
          </p:nvPr>
        </p:nvSpPr>
        <p:spPr/>
        <p:txBody>
          <a:bodyPr/>
          <a:lstStyle/>
          <a:p>
            <a:r>
              <a:rPr lang="fr-FR" dirty="0"/>
              <a:t>Le match 1</a:t>
            </a:r>
            <a:r>
              <a:rPr lang="fr-FR" baseline="30000" dirty="0"/>
              <a:t>ère </a:t>
            </a:r>
            <a:r>
              <a:rPr lang="fr-FR" dirty="0"/>
              <a:t>mi-temps</a:t>
            </a:r>
          </a:p>
        </p:txBody>
      </p:sp>
      <p:sp>
        <p:nvSpPr>
          <p:cNvPr id="3" name="Espace réservé du numéro de diapositive 2">
            <a:extLst>
              <a:ext uri="{FF2B5EF4-FFF2-40B4-BE49-F238E27FC236}">
                <a16:creationId xmlns:a16="http://schemas.microsoft.com/office/drawing/2014/main" id="{A2416A91-363A-4ACE-9383-343EF9F9206F}"/>
              </a:ext>
            </a:extLst>
          </p:cNvPr>
          <p:cNvSpPr>
            <a:spLocks noGrp="1"/>
          </p:cNvSpPr>
          <p:nvPr>
            <p:ph type="sldNum" sz="quarter" idx="10"/>
          </p:nvPr>
        </p:nvSpPr>
        <p:spPr/>
        <p:txBody>
          <a:bodyPr/>
          <a:lstStyle/>
          <a:p>
            <a:pPr algn="l"/>
            <a:r>
              <a:rPr lang="en-US"/>
              <a:t>page</a:t>
            </a:r>
          </a:p>
          <a:p>
            <a:pPr algn="l"/>
            <a:r>
              <a:rPr lang="en-US"/>
              <a:t>0</a:t>
            </a:r>
            <a:fld id="{37D409AB-2201-4E18-8A34-C31753AD9B06}" type="slidenum">
              <a:rPr smtClean="0"/>
              <a:pPr algn="l"/>
              <a:t>9</a:t>
            </a:fld>
            <a:endParaRPr/>
          </a:p>
        </p:txBody>
      </p:sp>
      <p:pic>
        <p:nvPicPr>
          <p:cNvPr id="4" name="Picture 2">
            <a:extLst>
              <a:ext uri="{FF2B5EF4-FFF2-40B4-BE49-F238E27FC236}">
                <a16:creationId xmlns:a16="http://schemas.microsoft.com/office/drawing/2014/main" id="{BFBA7BCC-9803-4BD6-A59D-7DF2303F6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724" y="2028825"/>
            <a:ext cx="9620250" cy="965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30836"/>
      </p:ext>
    </p:extLst>
  </p:cSld>
  <p:clrMapOvr>
    <a:masterClrMapping/>
  </p:clrMapOvr>
  <p:transition>
    <p:pull/>
  </p:transition>
</p:sld>
</file>

<file path=ppt/theme/theme1.xml><?xml version="1.0" encoding="utf-8"?>
<a:theme xmlns:a="http://schemas.openxmlformats.org/drawingml/2006/main" name="GENARAL LAYOUTS">
  <a:themeElements>
    <a:clrScheme name="TIFLEX en cours">
      <a:dk1>
        <a:srgbClr val="0A091B"/>
      </a:dk1>
      <a:lt1>
        <a:srgbClr val="FFFFFF"/>
      </a:lt1>
      <a:dk2>
        <a:srgbClr val="858591"/>
      </a:dk2>
      <a:lt2>
        <a:srgbClr val="FFFFFF"/>
      </a:lt2>
      <a:accent1>
        <a:srgbClr val="BA0C2F"/>
      </a:accent1>
      <a:accent2>
        <a:srgbClr val="15122A"/>
      </a:accent2>
      <a:accent3>
        <a:srgbClr val="BA0C2F"/>
      </a:accent3>
      <a:accent4>
        <a:srgbClr val="BA0C2F"/>
      </a:accent4>
      <a:accent5>
        <a:srgbClr val="BA0C2F"/>
      </a:accent5>
      <a:accent6>
        <a:srgbClr val="BA0C2F"/>
      </a:accent6>
      <a:hlink>
        <a:srgbClr val="BA0C2F"/>
      </a:hlink>
      <a:folHlink>
        <a:srgbClr val="BA0C2F"/>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potx" id="{C618ABCD-0138-41FB-953D-B736ABA1736A}" vid="{8E51C7DF-5239-4ECD-9099-BD7776D871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Template>
  <TotalTime>1707</TotalTime>
  <Words>883</Words>
  <Application>Microsoft Office PowerPoint</Application>
  <PresentationFormat>Personnalisé</PresentationFormat>
  <Paragraphs>192</Paragraphs>
  <Slides>15</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-apple-system</vt:lpstr>
      <vt:lpstr>Arial</vt:lpstr>
      <vt:lpstr>Calibri</vt:lpstr>
      <vt:lpstr>Roboto</vt:lpstr>
      <vt:lpstr>Roboto Condensed</vt:lpstr>
      <vt:lpstr>GENARAL LAYOUTS</vt:lpstr>
      <vt:lpstr>GIT / SVN </vt:lpstr>
      <vt:lpstr>Sommaire</vt:lpstr>
      <vt:lpstr>Echauffement</vt:lpstr>
      <vt:lpstr>Echauffement</vt:lpstr>
      <vt:lpstr>Le terrain</vt:lpstr>
      <vt:lpstr>Les Joueurs</vt:lpstr>
      <vt:lpstr>Les Joueurs</vt:lpstr>
      <vt:lpstr>Présentation PowerPoint</vt:lpstr>
      <vt:lpstr>Le match 1ère mi-temps</vt:lpstr>
      <vt:lpstr>Le match 2ème mi-temps</vt:lpstr>
      <vt:lpstr>Changement de joueur</vt:lpstr>
      <vt:lpstr>Arrêts de jeu</vt:lpstr>
      <vt:lpstr>Actions choisies</vt:lpstr>
      <vt:lpstr>Debrief</vt:lpstr>
      <vt:lpstr>Processus BE</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Franck  TEYSSIER</dc:creator>
  <cp:lastModifiedBy>Franck  TEYSSIER</cp:lastModifiedBy>
  <cp:revision>16</cp:revision>
  <dcterms:created xsi:type="dcterms:W3CDTF">2021-06-21T07:10:00Z</dcterms:created>
  <dcterms:modified xsi:type="dcterms:W3CDTF">2024-01-12T12:16:11Z</dcterms:modified>
</cp:coreProperties>
</file>