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6"/>
  </p:notesMasterIdLst>
  <p:sldIdLst>
    <p:sldId id="1246" r:id="rId2"/>
    <p:sldId id="1253" r:id="rId3"/>
    <p:sldId id="1255" r:id="rId4"/>
    <p:sldId id="1254" r:id="rId5"/>
  </p:sldIdLst>
  <p:sldSz cx="24384000" cy="13716000"/>
  <p:notesSz cx="6858000" cy="91440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97E75A7-8D33-4D4B-B050-4EAD3E06A890}">
          <p14:sldIdLst>
            <p14:sldId id="1246"/>
            <p14:sldId id="1253"/>
            <p14:sldId id="1255"/>
            <p14:sldId id="1254"/>
          </p14:sldIdLst>
        </p14:section>
        <p14:section name="aaa" id="{9AC9400E-27B8-4BDD-9B3B-6ED0DB12FB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BOBICHON" initials="BB" lastIdx="3" clrIdx="0">
    <p:extLst>
      <p:ext uri="{19B8F6BF-5375-455C-9EA6-DF929625EA0E}">
        <p15:presenceInfo xmlns:p15="http://schemas.microsoft.com/office/powerpoint/2012/main" userId="S::bruno.bobichon@tiflex.fr::b424444e-4f5a-4905-a99f-bed9105dd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64D4EA"/>
    <a:srgbClr val="4CCCE6"/>
    <a:srgbClr val="6CD5EA"/>
    <a:srgbClr val="2BC3E1"/>
    <a:srgbClr val="57CFE7"/>
    <a:srgbClr val="AAC42C"/>
    <a:srgbClr val="F26B6C"/>
    <a:srgbClr val="A156F4"/>
    <a:srgbClr val="C0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C046CD-9CFD-4E09-8056-8DD0CB590580}" v="2" dt="2020-12-05T15:20:59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44" d="100"/>
          <a:sy n="44" d="100"/>
        </p:scale>
        <p:origin x="408" y="8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632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6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19.01.2023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289686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939800" y="6096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68400" y="761882"/>
            <a:ext cx="122428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2555200" y="12096915"/>
            <a:ext cx="231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508923"/>
      </p:ext>
    </p:extLst>
  </p:cSld>
  <p:clrMapOvr>
    <a:masterClrMapping/>
  </p:clrMapOvr>
  <p:transition>
    <p:pull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84000" cy="685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68400" y="761881"/>
            <a:ext cx="7264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2555200" y="12096915"/>
            <a:ext cx="231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‹N°›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3980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p:transition>
    <p:pull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68400" y="761881"/>
            <a:ext cx="7264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2555200" y="12096915"/>
            <a:ext cx="231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‹N°›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3200400"/>
            <a:ext cx="24384000" cy="73152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3980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p:transition>
    <p:pull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 - w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2555200" y="12096915"/>
            <a:ext cx="231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719192"/>
      </p:ext>
    </p:extLst>
  </p:cSld>
  <p:clrMapOvr>
    <a:masterClrMapping/>
  </p:clrMapOvr>
  <p:transition>
    <p:pull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4833600" y="761881"/>
            <a:ext cx="7264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lang="uk-UA" sz="45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2555200" y="12096915"/>
            <a:ext cx="231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‹N°›</a:t>
            </a:fld>
            <a:endParaRPr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37740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290058"/>
      </p:ext>
    </p:extLst>
  </p:cSld>
  <p:clrMapOvr>
    <a:masterClrMapping/>
  </p:clrMapOvr>
  <p:transition>
    <p:pull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3980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232660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555200" y="12096915"/>
            <a:ext cx="231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‹N°›</a:t>
            </a:fld>
            <a:endParaRPr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4C8A6ACE-7D58-47AC-B753-2B87A23369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9" y="12249314"/>
            <a:ext cx="4790463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6" r:id="rId2"/>
    <p:sldLayoutId id="2147483680" r:id="rId3"/>
    <p:sldLayoutId id="2147483697" r:id="rId4"/>
    <p:sldLayoutId id="2147483825" r:id="rId5"/>
    <p:sldLayoutId id="2147483824" r:id="rId6"/>
  </p:sldLayoutIdLst>
  <p:transition>
    <p:pull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3C1CB24A-25B4-4299-8F2E-EEB016024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29" y="4901184"/>
            <a:ext cx="14595342" cy="3913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88D615-42FF-426B-BA6F-B718532EE899}"/>
              </a:ext>
            </a:extLst>
          </p:cNvPr>
          <p:cNvSpPr/>
          <p:nvPr/>
        </p:nvSpPr>
        <p:spPr>
          <a:xfrm>
            <a:off x="14632676" y="12420601"/>
            <a:ext cx="503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chemeClr val="accent1"/>
                </a:solidFill>
              </a:rPr>
              <a:t>03/06/2020 – BRB V1.0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4DFD1-8DBF-4654-B452-B9BF57C936B2}"/>
              </a:ext>
            </a:extLst>
          </p:cNvPr>
          <p:cNvSpPr/>
          <p:nvPr/>
        </p:nvSpPr>
        <p:spPr>
          <a:xfrm>
            <a:off x="14630400" y="11774270"/>
            <a:ext cx="5596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chemeClr val="accent1"/>
                </a:solidFill>
              </a:rPr>
              <a:t>Crypto Cartouche Principe</a:t>
            </a:r>
          </a:p>
        </p:txBody>
      </p:sp>
    </p:spTree>
    <p:extLst>
      <p:ext uri="{BB962C8B-B14F-4D97-AF65-F5344CB8AC3E}">
        <p14:creationId xmlns:p14="http://schemas.microsoft.com/office/powerpoint/2010/main" val="4145716192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40B56-E724-4686-9256-46E729BE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0"/>
            <a:ext cx="9182100" cy="71558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31C74A-8FB1-42EE-BE92-FB01CF05E9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2</a:t>
            </a:fld>
            <a:endParaRPr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D30D41-54BF-47C3-AFA2-E45725F8E8BD}"/>
              </a:ext>
            </a:extLst>
          </p:cNvPr>
          <p:cNvSpPr txBox="1"/>
          <p:nvPr/>
        </p:nvSpPr>
        <p:spPr>
          <a:xfrm>
            <a:off x="7585611" y="5657671"/>
            <a:ext cx="9212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7200" b="1" dirty="0"/>
              <a:t>Principe d’impression</a:t>
            </a:r>
          </a:p>
        </p:txBody>
      </p:sp>
    </p:spTree>
    <p:extLst>
      <p:ext uri="{BB962C8B-B14F-4D97-AF65-F5344CB8AC3E}">
        <p14:creationId xmlns:p14="http://schemas.microsoft.com/office/powerpoint/2010/main" val="3482603579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5194F-70F9-933D-9100-625327A9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Technologies d’impression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DD041E-37C2-7627-8A22-5646B2C59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3</a:t>
            </a:fld>
            <a:endParaRPr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30C698D-3541-5E80-1B03-24F0F63E9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039" y="4173011"/>
            <a:ext cx="5369977" cy="53699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26FE88A-6530-75F6-FF01-404A926D8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72" y="3809802"/>
            <a:ext cx="7788696" cy="584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DB3A57-2587-3B20-04EB-DCCFB6CB74D7}"/>
              </a:ext>
            </a:extLst>
          </p:cNvPr>
          <p:cNvSpPr txBox="1"/>
          <p:nvPr/>
        </p:nvSpPr>
        <p:spPr>
          <a:xfrm>
            <a:off x="3335016" y="2554069"/>
            <a:ext cx="606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Jet </a:t>
            </a:r>
            <a:r>
              <a:rPr lang="fr-FR" sz="4800" b="1" dirty="0" err="1"/>
              <a:t>devié</a:t>
            </a:r>
            <a:endParaRPr lang="fr-FR" sz="4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05FCD5-BFCF-501F-F5D8-5D2A3475C8A6}"/>
              </a:ext>
            </a:extLst>
          </p:cNvPr>
          <p:cNvSpPr txBox="1"/>
          <p:nvPr/>
        </p:nvSpPr>
        <p:spPr>
          <a:xfrm>
            <a:off x="13776176" y="2551835"/>
            <a:ext cx="606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/>
              <a:t>Piezo</a:t>
            </a:r>
            <a:endParaRPr lang="fr-FR" sz="48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EADD80-57D6-FDC5-EAD9-C0E1D3D660CB}"/>
              </a:ext>
            </a:extLst>
          </p:cNvPr>
          <p:cNvSpPr txBox="1"/>
          <p:nvPr/>
        </p:nvSpPr>
        <p:spPr>
          <a:xfrm>
            <a:off x="17232560" y="2551836"/>
            <a:ext cx="606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Thermique</a:t>
            </a:r>
          </a:p>
        </p:txBody>
      </p:sp>
    </p:spTree>
    <p:extLst>
      <p:ext uri="{BB962C8B-B14F-4D97-AF65-F5344CB8AC3E}">
        <p14:creationId xmlns:p14="http://schemas.microsoft.com/office/powerpoint/2010/main" val="3097373016"/>
      </p:ext>
    </p:extLst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80CFE-FA61-457F-8C09-5F6D62C4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HRP 125 : TIJ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F5CA4D-0C13-46A0-9690-1FF86942F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4</a:t>
            </a:fld>
            <a:endParaRPr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EFF79F-6CDB-4F18-BAAB-ECACE0842D9E}"/>
              </a:ext>
            </a:extLst>
          </p:cNvPr>
          <p:cNvSpPr txBox="1"/>
          <p:nvPr/>
        </p:nvSpPr>
        <p:spPr>
          <a:xfrm>
            <a:off x="1534816" y="2396440"/>
            <a:ext cx="91834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La technologie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Pas de circuit d’encre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Pas de composants mécaniques complexes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Pilotage électrique direct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Taux de disponibilité élevé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Changement de type d’encre rapide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Maintenance facile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669F1D3-A02C-4FF9-9B79-7792B142D902}"/>
              </a:ext>
            </a:extLst>
          </p:cNvPr>
          <p:cNvGraphicFramePr>
            <a:graphicFrameLocks noGrp="1"/>
          </p:cNvGraphicFramePr>
          <p:nvPr/>
        </p:nvGraphicFramePr>
        <p:xfrm>
          <a:off x="11975976" y="2381552"/>
          <a:ext cx="10441160" cy="33280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4247809280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981423191"/>
                    </a:ext>
                  </a:extLst>
                </a:gridCol>
              </a:tblGrid>
              <a:tr h="475438">
                <a:tc>
                  <a:txBody>
                    <a:bodyPr/>
                    <a:lstStyle/>
                    <a:p>
                      <a:r>
                        <a:rPr lang="fr-FR" sz="2400" b="0" dirty="0"/>
                        <a:t>Type d’impression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/>
                        <a:t>Goutte à la demande (DOD) </a:t>
                      </a:r>
                      <a:r>
                        <a:rPr lang="fr-FR" sz="2400" b="0" dirty="0" err="1"/>
                        <a:t>monofluidique</a:t>
                      </a:r>
                      <a:endParaRPr lang="fr-FR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359807"/>
                  </a:ext>
                </a:extLst>
              </a:tr>
              <a:tr h="475438">
                <a:tc>
                  <a:txBody>
                    <a:bodyPr/>
                    <a:lstStyle/>
                    <a:p>
                      <a:r>
                        <a:rPr lang="fr-FR" sz="2400" b="0" dirty="0"/>
                        <a:t>Taille d’impression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/>
                        <a:t>12,7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688487"/>
                  </a:ext>
                </a:extLst>
              </a:tr>
              <a:tr h="475438">
                <a:tc>
                  <a:txBody>
                    <a:bodyPr/>
                    <a:lstStyle/>
                    <a:p>
                      <a:r>
                        <a:rPr lang="fr-FR" sz="2400" b="0" dirty="0"/>
                        <a:t>Résolution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/>
                        <a:t>Jusqu’à 600 dpi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30709"/>
                  </a:ext>
                </a:extLst>
              </a:tr>
              <a:tr h="475438">
                <a:tc>
                  <a:txBody>
                    <a:bodyPr/>
                    <a:lstStyle/>
                    <a:p>
                      <a:r>
                        <a:rPr lang="fr-FR" sz="2400" b="0" dirty="0"/>
                        <a:t>Vitesse d’impression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/>
                        <a:t>30 à 300 </a:t>
                      </a:r>
                      <a:r>
                        <a:rPr lang="fr-FR" sz="2400" b="0" dirty="0" err="1"/>
                        <a:t>mpm</a:t>
                      </a:r>
                      <a:r>
                        <a:rPr lang="fr-FR" sz="2400" b="0" dirty="0"/>
                        <a:t> (impact sur la résolution)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623441"/>
                  </a:ext>
                </a:extLst>
              </a:tr>
              <a:tr h="475438">
                <a:tc>
                  <a:txBody>
                    <a:bodyPr/>
                    <a:lstStyle/>
                    <a:p>
                      <a:r>
                        <a:rPr lang="fr-FR" sz="2400" b="0" dirty="0"/>
                        <a:t>Eloignement de la tête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/>
                        <a:t>Jusqu’à 2,5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249477"/>
                  </a:ext>
                </a:extLst>
              </a:tr>
              <a:tr h="475438">
                <a:tc>
                  <a:txBody>
                    <a:bodyPr/>
                    <a:lstStyle/>
                    <a:p>
                      <a:r>
                        <a:rPr lang="fr-FR" sz="2400" b="0" dirty="0"/>
                        <a:t>Type d’encre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/>
                        <a:t>Base Aqueuse, Solvent, UV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100918"/>
                  </a:ext>
                </a:extLst>
              </a:tr>
              <a:tr h="475438">
                <a:tc>
                  <a:txBody>
                    <a:bodyPr/>
                    <a:lstStyle/>
                    <a:p>
                      <a:r>
                        <a:rPr lang="fr-FR" sz="2400" b="0" dirty="0"/>
                        <a:t>Orientation tête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/>
                        <a:t>Verticale et horizontale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692403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6851BA02-6578-4C25-B8A2-C0C459152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960" y="6349214"/>
            <a:ext cx="4968552" cy="49546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FD493C3-1AA2-465A-8797-5E8167350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0184" y="6357381"/>
            <a:ext cx="4968552" cy="49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2019"/>
      </p:ext>
    </p:extLst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GENARAL LAYOUTS">
  <a:themeElements>
    <a:clrScheme name="TIFLEX en cours">
      <a:dk1>
        <a:srgbClr val="0A091B"/>
      </a:dk1>
      <a:lt1>
        <a:srgbClr val="FFFFFF"/>
      </a:lt1>
      <a:dk2>
        <a:srgbClr val="858591"/>
      </a:dk2>
      <a:lt2>
        <a:srgbClr val="FFFFFF"/>
      </a:lt2>
      <a:accent1>
        <a:srgbClr val="BA0C2F"/>
      </a:accent1>
      <a:accent2>
        <a:srgbClr val="15122A"/>
      </a:accent2>
      <a:accent3>
        <a:srgbClr val="BA0C2F"/>
      </a:accent3>
      <a:accent4>
        <a:srgbClr val="BA0C2F"/>
      </a:accent4>
      <a:accent5>
        <a:srgbClr val="BA0C2F"/>
      </a:accent5>
      <a:accent6>
        <a:srgbClr val="BA0C2F"/>
      </a:accent6>
      <a:hlink>
        <a:srgbClr val="BA0C2F"/>
      </a:hlink>
      <a:folHlink>
        <a:srgbClr val="BA0C2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.potx" id="{06EB8386-590A-4F52-A9A7-0FB2F7E789CF}" vid="{2CFEF903-CB5A-4FD5-845D-4B4452D2CC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</Template>
  <TotalTime>11</TotalTime>
  <Words>103</Words>
  <Application>Microsoft Office PowerPoint</Application>
  <PresentationFormat>Personnalisé</PresentationFormat>
  <Paragraphs>35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Roboto</vt:lpstr>
      <vt:lpstr>GENARAL LAYOUTS</vt:lpstr>
      <vt:lpstr>Présentation PowerPoint</vt:lpstr>
      <vt:lpstr>Présentation PowerPoint</vt:lpstr>
      <vt:lpstr>Technologies d’impression</vt:lpstr>
      <vt:lpstr>HRP 125 : TIJ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 TEYSSIER</dc:creator>
  <cp:lastModifiedBy>Franck  TEYSSIER</cp:lastModifiedBy>
  <cp:revision>1</cp:revision>
  <dcterms:created xsi:type="dcterms:W3CDTF">2023-01-19T09:43:18Z</dcterms:created>
  <dcterms:modified xsi:type="dcterms:W3CDTF">2023-01-19T09:55:09Z</dcterms:modified>
</cp:coreProperties>
</file>